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87" r:id="rId18"/>
    <p:sldId id="288" r:id="rId19"/>
    <p:sldId id="272" r:id="rId20"/>
    <p:sldId id="273" r:id="rId21"/>
    <p:sldId id="274" r:id="rId22"/>
    <p:sldId id="275" r:id="rId23"/>
    <p:sldId id="276" r:id="rId24"/>
    <p:sldId id="277" r:id="rId25"/>
    <p:sldId id="279" r:id="rId26"/>
    <p:sldId id="278" r:id="rId27"/>
    <p:sldId id="280" r:id="rId28"/>
    <p:sldId id="281" r:id="rId29"/>
    <p:sldId id="282" r:id="rId30"/>
    <p:sldId id="283" r:id="rId31"/>
    <p:sldId id="285" r:id="rId32"/>
    <p:sldId id="286" r:id="rId33"/>
  </p:sldIdLst>
  <p:sldSz cx="13444538" cy="7562850"/>
  <p:notesSz cx="10693400" cy="756285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7" autoAdjust="0"/>
    <p:restoredTop sz="94716"/>
  </p:normalViewPr>
  <p:slideViewPr>
    <p:cSldViewPr snapToGrid="0" showGuides="1">
      <p:cViewPr varScale="1">
        <p:scale>
          <a:sx n="91" d="100"/>
          <a:sy n="91" d="100"/>
        </p:scale>
        <p:origin x="78" y="438"/>
      </p:cViewPr>
      <p:guideLst>
        <p:guide orient="horz" pos="2382"/>
        <p:guide pos="42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US" sz="1862" b="0" strike="noStrike" spc="-1">
                <a:solidFill>
                  <a:srgbClr val="FFFFFF"/>
                </a:solidFill>
                <a:latin typeface="Calibri"/>
              </a:defRPr>
            </a:pPr>
            <a:r>
              <a:rPr lang="en-US" sz="1862" b="0" strike="noStrike" spc="-1">
                <a:solidFill>
                  <a:srgbClr val="FFFFFF"/>
                </a:solidFill>
                <a:latin typeface="Calibri"/>
              </a:rPr>
              <a:t>Total Detections</a:t>
            </a:r>
          </a:p>
        </c:rich>
      </c:tx>
      <c:overlay val="0"/>
      <c:spPr>
        <a:noFill/>
        <a:ln w="0">
          <a:noFill/>
        </a:ln>
      </c:spPr>
    </c:title>
    <c:autoTitleDeleted val="0"/>
    <c:plotArea>
      <c:layout/>
      <c:pieChart>
        <c:varyColors val="1"/>
        <c:ser>
          <c:idx val="0"/>
          <c:order val="0"/>
          <c:tx>
            <c:strRef>
              <c:f>label 0</c:f>
              <c:strCache>
                <c:ptCount val="1"/>
                <c:pt idx="0">
                  <c:v>Satışlar</c:v>
                </c:pt>
              </c:strCache>
            </c:strRef>
          </c:tx>
          <c:spPr>
            <a:solidFill>
              <a:srgbClr val="4F81BD"/>
            </a:solidFill>
            <a:ln w="0">
              <a:noFill/>
            </a:ln>
          </c:spPr>
          <c:dPt>
            <c:idx val="0"/>
            <c:bubble3D val="0"/>
            <c:spPr>
              <a:solidFill>
                <a:srgbClr val="F79646"/>
              </a:solidFill>
              <a:ln w="19080">
                <a:solidFill>
                  <a:srgbClr val="FFFFFF"/>
                </a:solidFill>
                <a:round/>
              </a:ln>
            </c:spPr>
            <c:extLst>
              <c:ext xmlns:c16="http://schemas.microsoft.com/office/drawing/2014/chart" uri="{C3380CC4-5D6E-409C-BE32-E72D297353CC}">
                <c16:uniqueId val="{00000001-BC80-4692-9A3B-25F260C5D72C}"/>
              </c:ext>
            </c:extLst>
          </c:dPt>
          <c:dPt>
            <c:idx val="1"/>
            <c:bubble3D val="0"/>
            <c:spPr>
              <a:solidFill>
                <a:srgbClr val="4BACC6"/>
              </a:solidFill>
              <a:ln w="19080">
                <a:solidFill>
                  <a:srgbClr val="FFFFFF"/>
                </a:solidFill>
                <a:round/>
              </a:ln>
            </c:spPr>
            <c:extLst>
              <c:ext xmlns:c16="http://schemas.microsoft.com/office/drawing/2014/chart" uri="{C3380CC4-5D6E-409C-BE32-E72D297353CC}">
                <c16:uniqueId val="{00000003-BC80-4692-9A3B-25F260C5D72C}"/>
              </c:ext>
            </c:extLst>
          </c:dPt>
          <c:dPt>
            <c:idx val="2"/>
            <c:bubble3D val="0"/>
            <c:spPr>
              <a:solidFill>
                <a:srgbClr val="8064A2"/>
              </a:solidFill>
              <a:ln w="19080">
                <a:solidFill>
                  <a:srgbClr val="FFFFFF"/>
                </a:solidFill>
                <a:round/>
              </a:ln>
            </c:spPr>
            <c:extLst>
              <c:ext xmlns:c16="http://schemas.microsoft.com/office/drawing/2014/chart" uri="{C3380CC4-5D6E-409C-BE32-E72D297353CC}">
                <c16:uniqueId val="{00000005-BC80-4692-9A3B-25F260C5D72C}"/>
              </c:ext>
            </c:extLst>
          </c:dPt>
          <c:dPt>
            <c:idx val="3"/>
            <c:bubble3D val="0"/>
            <c:spPr>
              <a:solidFill>
                <a:srgbClr val="B65708"/>
              </a:solidFill>
              <a:ln w="19080">
                <a:solidFill>
                  <a:srgbClr val="FFFFFF"/>
                </a:solidFill>
                <a:round/>
              </a:ln>
            </c:spPr>
            <c:extLst>
              <c:ext xmlns:c16="http://schemas.microsoft.com/office/drawing/2014/chart" uri="{C3380CC4-5D6E-409C-BE32-E72D297353CC}">
                <c16:uniqueId val="{00000007-BC80-4692-9A3B-25F260C5D72C}"/>
              </c:ext>
            </c:extLst>
          </c:dPt>
          <c:dLbls>
            <c:dLbl>
              <c:idx val="0"/>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1-BC80-4692-9A3B-25F260C5D72C}"/>
                </c:ext>
              </c:extLst>
            </c:dLbl>
            <c:dLbl>
              <c:idx val="1"/>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3-BC80-4692-9A3B-25F260C5D72C}"/>
                </c:ext>
              </c:extLst>
            </c:dLbl>
            <c:dLbl>
              <c:idx val="2"/>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BC80-4692-9A3B-25F260C5D72C}"/>
                </c:ext>
              </c:extLst>
            </c:dLbl>
            <c:dLbl>
              <c:idx val="3"/>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BC80-4692-9A3B-25F260C5D72C}"/>
                </c:ext>
              </c:extLst>
            </c:dLbl>
            <c:spPr>
              <a:noFill/>
              <a:ln>
                <a:noFill/>
              </a:ln>
              <a:effectLst/>
            </c:spPr>
            <c:txPr>
              <a:bodyPr wrap="square"/>
              <a:lstStyle/>
              <a:p>
                <a:pPr>
                  <a:defRPr sz="1197" b="0" strike="noStrike" spc="-1">
                    <a:solidFill>
                      <a:srgbClr val="404040"/>
                    </a:solidFill>
                    <a:latin typeface="Calibri"/>
                  </a:defRPr>
                </a:pPr>
                <a:endParaRPr lang="tr-TR"/>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4"/>
                <c:pt idx="0">
                  <c:v>Adware</c:v>
                </c:pt>
                <c:pt idx="1">
                  <c:v>Riskware</c:v>
                </c:pt>
                <c:pt idx="2">
                  <c:v>Root Enabler</c:v>
                </c:pt>
                <c:pt idx="3">
                  <c:v>Malware</c:v>
                </c:pt>
              </c:strCache>
            </c:strRef>
          </c:cat>
          <c:val>
            <c:numRef>
              <c:f>0</c:f>
              <c:numCache>
                <c:formatCode>General</c:formatCode>
                <c:ptCount val="4"/>
                <c:pt idx="0">
                  <c:v>24.2</c:v>
                </c:pt>
                <c:pt idx="1">
                  <c:v>59.7</c:v>
                </c:pt>
                <c:pt idx="2">
                  <c:v>2.1</c:v>
                </c:pt>
                <c:pt idx="3">
                  <c:v>14</c:v>
                </c:pt>
              </c:numCache>
            </c:numRef>
          </c:val>
          <c:extLst>
            <c:ext xmlns:c16="http://schemas.microsoft.com/office/drawing/2014/chart" uri="{C3380CC4-5D6E-409C-BE32-E72D297353CC}">
              <c16:uniqueId val="{00000008-BC80-4692-9A3B-25F260C5D72C}"/>
            </c:ext>
          </c:extLst>
        </c:ser>
        <c:dLbls>
          <c:showLegendKey val="0"/>
          <c:showVal val="0"/>
          <c:showCatName val="0"/>
          <c:showSerName val="0"/>
          <c:showPercent val="0"/>
          <c:showBubbleSize val="0"/>
          <c:showLeaderLines val="1"/>
        </c:dLbls>
        <c:firstSliceAng val="0"/>
      </c:pieChart>
      <c:spPr>
        <a:noFill/>
        <a:ln w="0">
          <a:noFill/>
        </a:ln>
      </c:spPr>
    </c:plotArea>
    <c:legend>
      <c:legendPos val="r"/>
      <c:legendEntry>
        <c:idx val="0"/>
        <c:txPr>
          <a:bodyPr/>
          <a:lstStyle/>
          <a:p>
            <a:pPr>
              <a:defRPr sz="1197" b="0" strike="noStrike" spc="-1">
                <a:solidFill>
                  <a:schemeClr val="bg1"/>
                </a:solidFill>
                <a:latin typeface="Calibri"/>
              </a:defRPr>
            </a:pPr>
            <a:endParaRPr lang="tr-TR"/>
          </a:p>
        </c:txPr>
      </c:legendEntry>
      <c:legendEntry>
        <c:idx val="1"/>
        <c:txPr>
          <a:bodyPr/>
          <a:lstStyle/>
          <a:p>
            <a:pPr>
              <a:defRPr sz="1197" b="0" strike="noStrike" spc="-1">
                <a:solidFill>
                  <a:schemeClr val="bg1"/>
                </a:solidFill>
                <a:latin typeface="Calibri"/>
              </a:defRPr>
            </a:pPr>
            <a:endParaRPr lang="tr-TR"/>
          </a:p>
        </c:txPr>
      </c:legendEntry>
      <c:legendEntry>
        <c:idx val="2"/>
        <c:txPr>
          <a:bodyPr/>
          <a:lstStyle/>
          <a:p>
            <a:pPr>
              <a:defRPr sz="1197" b="0" strike="noStrike" spc="-1">
                <a:solidFill>
                  <a:schemeClr val="bg1"/>
                </a:solidFill>
                <a:latin typeface="Calibri"/>
              </a:defRPr>
            </a:pPr>
            <a:endParaRPr lang="tr-TR"/>
          </a:p>
        </c:txPr>
      </c:legendEntry>
      <c:legendEntry>
        <c:idx val="3"/>
        <c:txPr>
          <a:bodyPr/>
          <a:lstStyle/>
          <a:p>
            <a:pPr>
              <a:defRPr sz="1197" b="0" strike="noStrike" spc="-1">
                <a:solidFill>
                  <a:schemeClr val="bg1"/>
                </a:solidFill>
                <a:latin typeface="Calibri"/>
              </a:defRPr>
            </a:pPr>
            <a:endParaRPr lang="tr-TR"/>
          </a:p>
        </c:txPr>
      </c:legendEntry>
      <c:overlay val="0"/>
      <c:spPr>
        <a:noFill/>
        <a:ln w="0">
          <a:noFill/>
        </a:ln>
      </c:spPr>
      <c:txPr>
        <a:bodyPr/>
        <a:lstStyle/>
        <a:p>
          <a:pPr>
            <a:defRPr sz="1197" b="0" strike="noStrike" spc="-1">
              <a:solidFill>
                <a:srgbClr val="595959"/>
              </a:solidFill>
              <a:latin typeface="Calibri"/>
            </a:defRPr>
          </a:pPr>
          <a:endParaRPr lang="tr-TR"/>
        </a:p>
      </c:txPr>
    </c:legend>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lang="en-US" sz="1862" b="0" strike="noStrike" spc="-1">
                <a:solidFill>
                  <a:srgbClr val="FFFFFF"/>
                </a:solidFill>
                <a:latin typeface="Calibri"/>
              </a:defRPr>
            </a:pPr>
            <a:r>
              <a:rPr lang="en-US" sz="1862" b="0" strike="noStrike" spc="-1">
                <a:solidFill>
                  <a:srgbClr val="FFFFFF"/>
                </a:solidFill>
                <a:latin typeface="Calibri"/>
              </a:rPr>
              <a:t>Malware Detections</a:t>
            </a:r>
          </a:p>
        </c:rich>
      </c:tx>
      <c:overlay val="0"/>
      <c:spPr>
        <a:noFill/>
        <a:ln w="0">
          <a:noFill/>
        </a:ln>
      </c:spPr>
    </c:title>
    <c:autoTitleDeleted val="0"/>
    <c:plotArea>
      <c:layout/>
      <c:pieChart>
        <c:varyColors val="1"/>
        <c:ser>
          <c:idx val="0"/>
          <c:order val="0"/>
          <c:tx>
            <c:strRef>
              <c:f>label 0</c:f>
              <c:strCache>
                <c:ptCount val="1"/>
                <c:pt idx="0">
                  <c:v>Malware Detection</c:v>
                </c:pt>
              </c:strCache>
            </c:strRef>
          </c:tx>
          <c:spPr>
            <a:solidFill>
              <a:srgbClr val="4F81BD"/>
            </a:solidFill>
            <a:ln w="0">
              <a:noFill/>
            </a:ln>
          </c:spPr>
          <c:dPt>
            <c:idx val="0"/>
            <c:bubble3D val="0"/>
            <c:spPr>
              <a:solidFill>
                <a:srgbClr val="F79646"/>
              </a:solidFill>
              <a:ln w="19080">
                <a:solidFill>
                  <a:srgbClr val="FFFFFF"/>
                </a:solidFill>
                <a:round/>
              </a:ln>
            </c:spPr>
            <c:extLst>
              <c:ext xmlns:c16="http://schemas.microsoft.com/office/drawing/2014/chart" uri="{C3380CC4-5D6E-409C-BE32-E72D297353CC}">
                <c16:uniqueId val="{00000001-FA03-4A95-A8C4-156059ABDD30}"/>
              </c:ext>
            </c:extLst>
          </c:dPt>
          <c:dPt>
            <c:idx val="1"/>
            <c:bubble3D val="0"/>
            <c:spPr>
              <a:solidFill>
                <a:srgbClr val="4BACC6"/>
              </a:solidFill>
              <a:ln w="19080">
                <a:solidFill>
                  <a:srgbClr val="FFFFFF"/>
                </a:solidFill>
                <a:round/>
              </a:ln>
            </c:spPr>
            <c:extLst>
              <c:ext xmlns:c16="http://schemas.microsoft.com/office/drawing/2014/chart" uri="{C3380CC4-5D6E-409C-BE32-E72D297353CC}">
                <c16:uniqueId val="{00000003-FA03-4A95-A8C4-156059ABDD30}"/>
              </c:ext>
            </c:extLst>
          </c:dPt>
          <c:dPt>
            <c:idx val="2"/>
            <c:bubble3D val="0"/>
            <c:spPr>
              <a:solidFill>
                <a:srgbClr val="8064A2"/>
              </a:solidFill>
              <a:ln w="19080">
                <a:solidFill>
                  <a:srgbClr val="FFFFFF"/>
                </a:solidFill>
                <a:round/>
              </a:ln>
            </c:spPr>
            <c:extLst>
              <c:ext xmlns:c16="http://schemas.microsoft.com/office/drawing/2014/chart" uri="{C3380CC4-5D6E-409C-BE32-E72D297353CC}">
                <c16:uniqueId val="{00000005-FA03-4A95-A8C4-156059ABDD30}"/>
              </c:ext>
            </c:extLst>
          </c:dPt>
          <c:dPt>
            <c:idx val="3"/>
            <c:bubble3D val="0"/>
            <c:spPr>
              <a:solidFill>
                <a:srgbClr val="B65708"/>
              </a:solidFill>
              <a:ln w="19080">
                <a:solidFill>
                  <a:srgbClr val="FFFFFF"/>
                </a:solidFill>
                <a:round/>
              </a:ln>
            </c:spPr>
            <c:extLst>
              <c:ext xmlns:c16="http://schemas.microsoft.com/office/drawing/2014/chart" uri="{C3380CC4-5D6E-409C-BE32-E72D297353CC}">
                <c16:uniqueId val="{00000007-FA03-4A95-A8C4-156059ABDD30}"/>
              </c:ext>
            </c:extLst>
          </c:dPt>
          <c:dPt>
            <c:idx val="4"/>
            <c:bubble3D val="0"/>
            <c:spPr>
              <a:solidFill>
                <a:srgbClr val="276A7C"/>
              </a:solidFill>
              <a:ln w="19080">
                <a:solidFill>
                  <a:srgbClr val="FFFFFF"/>
                </a:solidFill>
                <a:round/>
              </a:ln>
            </c:spPr>
            <c:extLst>
              <c:ext xmlns:c16="http://schemas.microsoft.com/office/drawing/2014/chart" uri="{C3380CC4-5D6E-409C-BE32-E72D297353CC}">
                <c16:uniqueId val="{00000009-FA03-4A95-A8C4-156059ABDD30}"/>
              </c:ext>
            </c:extLst>
          </c:dPt>
          <c:dPt>
            <c:idx val="5"/>
            <c:bubble3D val="0"/>
            <c:spPr>
              <a:solidFill>
                <a:srgbClr val="4D3B62"/>
              </a:solidFill>
              <a:ln w="19080">
                <a:solidFill>
                  <a:srgbClr val="FFFFFF"/>
                </a:solidFill>
                <a:round/>
              </a:ln>
            </c:spPr>
            <c:extLst>
              <c:ext xmlns:c16="http://schemas.microsoft.com/office/drawing/2014/chart" uri="{C3380CC4-5D6E-409C-BE32-E72D297353CC}">
                <c16:uniqueId val="{0000000B-FA03-4A95-A8C4-156059ABDD30}"/>
              </c:ext>
            </c:extLst>
          </c:dPt>
          <c:dPt>
            <c:idx val="6"/>
            <c:bubble3D val="0"/>
            <c:spPr>
              <a:solidFill>
                <a:srgbClr val="F9AB6B"/>
              </a:solidFill>
              <a:ln w="19080">
                <a:solidFill>
                  <a:srgbClr val="FFFFFF"/>
                </a:solidFill>
                <a:round/>
              </a:ln>
            </c:spPr>
            <c:extLst>
              <c:ext xmlns:c16="http://schemas.microsoft.com/office/drawing/2014/chart" uri="{C3380CC4-5D6E-409C-BE32-E72D297353CC}">
                <c16:uniqueId val="{0000000D-FA03-4A95-A8C4-156059ABDD30}"/>
              </c:ext>
            </c:extLst>
          </c:dPt>
          <c:dPt>
            <c:idx val="7"/>
            <c:bubble3D val="0"/>
            <c:spPr>
              <a:solidFill>
                <a:srgbClr val="6FBDD1"/>
              </a:solidFill>
              <a:ln w="19080">
                <a:solidFill>
                  <a:srgbClr val="FFFFFF"/>
                </a:solidFill>
                <a:round/>
              </a:ln>
            </c:spPr>
            <c:extLst>
              <c:ext xmlns:c16="http://schemas.microsoft.com/office/drawing/2014/chart" uri="{C3380CC4-5D6E-409C-BE32-E72D297353CC}">
                <c16:uniqueId val="{0000000F-FA03-4A95-A8C4-156059ABDD30}"/>
              </c:ext>
            </c:extLst>
          </c:dPt>
          <c:dPt>
            <c:idx val="8"/>
            <c:bubble3D val="0"/>
            <c:spPr>
              <a:solidFill>
                <a:srgbClr val="9983B5"/>
              </a:solidFill>
              <a:ln w="19080">
                <a:solidFill>
                  <a:srgbClr val="FFFFFF"/>
                </a:solidFill>
                <a:round/>
              </a:ln>
            </c:spPr>
            <c:extLst>
              <c:ext xmlns:c16="http://schemas.microsoft.com/office/drawing/2014/chart" uri="{C3380CC4-5D6E-409C-BE32-E72D297353CC}">
                <c16:uniqueId val="{00000011-FA03-4A95-A8C4-156059ABDD30}"/>
              </c:ext>
            </c:extLst>
          </c:dPt>
          <c:dLbls>
            <c:dLbl>
              <c:idx val="0"/>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1-FA03-4A95-A8C4-156059ABDD30}"/>
                </c:ext>
              </c:extLst>
            </c:dLbl>
            <c:dLbl>
              <c:idx val="1"/>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3-FA03-4A95-A8C4-156059ABDD30}"/>
                </c:ext>
              </c:extLst>
            </c:dLbl>
            <c:dLbl>
              <c:idx val="2"/>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FA03-4A95-A8C4-156059ABDD30}"/>
                </c:ext>
              </c:extLst>
            </c:dLbl>
            <c:dLbl>
              <c:idx val="3"/>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FA03-4A95-A8C4-156059ABDD30}"/>
                </c:ext>
              </c:extLst>
            </c:dLbl>
            <c:dLbl>
              <c:idx val="4"/>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FA03-4A95-A8C4-156059ABDD30}"/>
                </c:ext>
              </c:extLst>
            </c:dLbl>
            <c:dLbl>
              <c:idx val="5"/>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B-FA03-4A95-A8C4-156059ABDD30}"/>
                </c:ext>
              </c:extLst>
            </c:dLbl>
            <c:dLbl>
              <c:idx val="6"/>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FA03-4A95-A8C4-156059ABDD30}"/>
                </c:ext>
              </c:extLst>
            </c:dLbl>
            <c:dLbl>
              <c:idx val="7"/>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F-FA03-4A95-A8C4-156059ABDD30}"/>
                </c:ext>
              </c:extLst>
            </c:dLbl>
            <c:dLbl>
              <c:idx val="8"/>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1-FA03-4A95-A8C4-156059ABDD30}"/>
                </c:ext>
              </c:extLst>
            </c:dLbl>
            <c:spPr>
              <a:noFill/>
              <a:ln>
                <a:noFill/>
              </a:ln>
              <a:effectLst/>
            </c:spPr>
            <c:txPr>
              <a:bodyPr wrap="square"/>
              <a:lstStyle/>
              <a:p>
                <a:pPr>
                  <a:defRPr sz="1197" b="0" strike="noStrike" spc="-1">
                    <a:solidFill>
                      <a:srgbClr val="FFFFFF"/>
                    </a:solidFill>
                    <a:latin typeface="Calibri"/>
                  </a:defRPr>
                </a:pPr>
                <a:endParaRPr lang="tr-TR"/>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9"/>
                <c:pt idx="0">
                  <c:v>Click Fraud</c:v>
                </c:pt>
                <c:pt idx="1">
                  <c:v>Chargeware</c:v>
                </c:pt>
                <c:pt idx="2">
                  <c:v>AppDropper</c:v>
                </c:pt>
                <c:pt idx="3">
                  <c:v>Backdoor</c:v>
                </c:pt>
                <c:pt idx="4">
                  <c:v>Bot</c:v>
                </c:pt>
                <c:pt idx="5">
                  <c:v>Spy</c:v>
                </c:pt>
                <c:pt idx="6">
                  <c:v>Trojan</c:v>
                </c:pt>
                <c:pt idx="7">
                  <c:v>Exploit</c:v>
                </c:pt>
                <c:pt idx="8">
                  <c:v>Surveillanceware</c:v>
                </c:pt>
              </c:strCache>
            </c:strRef>
          </c:cat>
          <c:val>
            <c:numRef>
              <c:f>0</c:f>
              <c:numCache>
                <c:formatCode>General</c:formatCode>
                <c:ptCount val="9"/>
                <c:pt idx="2">
                  <c:v>13.5</c:v>
                </c:pt>
                <c:pt idx="3">
                  <c:v>1</c:v>
                </c:pt>
                <c:pt idx="5">
                  <c:v>37.299999999999997</c:v>
                </c:pt>
                <c:pt idx="6">
                  <c:v>26.8</c:v>
                </c:pt>
                <c:pt idx="7">
                  <c:v>1.6</c:v>
                </c:pt>
                <c:pt idx="8">
                  <c:v>19.100000000000001</c:v>
                </c:pt>
              </c:numCache>
            </c:numRef>
          </c:val>
          <c:extLst>
            <c:ext xmlns:c16="http://schemas.microsoft.com/office/drawing/2014/chart" uri="{C3380CC4-5D6E-409C-BE32-E72D297353CC}">
              <c16:uniqueId val="{00000012-FA03-4A95-A8C4-156059ABDD30}"/>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6346646000619602"/>
          <c:y val="0.19292694982268099"/>
          <c:w val="0.31209603554406201"/>
          <c:h val="0.76179449308805602"/>
        </c:manualLayout>
      </c:layout>
      <c:overlay val="0"/>
      <c:spPr>
        <a:noFill/>
        <a:ln w="0">
          <a:noFill/>
        </a:ln>
      </c:spPr>
      <c:txPr>
        <a:bodyPr/>
        <a:lstStyle/>
        <a:p>
          <a:pPr>
            <a:defRPr sz="1197" b="0" strike="noStrike" spc="-1">
              <a:solidFill>
                <a:srgbClr val="FFFFFF"/>
              </a:solidFill>
              <a:latin typeface="Calibri"/>
            </a:defRPr>
          </a:pPr>
          <a:endParaRPr lang="tr-TR"/>
        </a:p>
      </c:txPr>
    </c:legend>
    <c:plotVisOnly val="1"/>
    <c:dispBlanksAs val="gap"/>
    <c:showDLblsOverMax val="1"/>
  </c:chart>
  <c:spPr>
    <a:noFill/>
    <a:ln w="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1800" b="0" strike="noStrike" spc="-1">
                <a:solidFill>
                  <a:srgbClr val="000000"/>
                </a:solidFill>
                <a:latin typeface="Calibri"/>
              </a:rPr>
              <a:t>Click to move the slide</a:t>
            </a:r>
          </a:p>
        </p:txBody>
      </p:sp>
      <p:sp>
        <p:nvSpPr>
          <p:cNvPr id="83"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Calibri"/>
              </a:rPr>
              <a:t>Click to edit the notes format</a:t>
            </a:r>
          </a:p>
        </p:txBody>
      </p:sp>
      <p:sp>
        <p:nvSpPr>
          <p:cNvPr id="84"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85"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86"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87"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91129AB6-ABC3-41F8-82FF-B44EE62E6871}"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PlaceHolder 1"/>
          <p:cNvSpPr>
            <a:spLocks noGrp="1" noRot="1" noChangeAspect="1"/>
          </p:cNvSpPr>
          <p:nvPr>
            <p:ph type="sldImg"/>
          </p:nvPr>
        </p:nvSpPr>
        <p:spPr>
          <a:xfrm>
            <a:off x="3079750" y="946150"/>
            <a:ext cx="4533900" cy="2551113"/>
          </a:xfrm>
          <a:prstGeom prst="rect">
            <a:avLst/>
          </a:prstGeom>
          <a:ln w="0">
            <a:noFill/>
          </a:ln>
        </p:spPr>
      </p:sp>
      <p:sp>
        <p:nvSpPr>
          <p:cNvPr id="726"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27" name="PlaceHolder 3"/>
          <p:cNvSpPr>
            <a:spLocks noGrp="1"/>
          </p:cNvSpPr>
          <p:nvPr>
            <p:ph type="sldNum" idx="10"/>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8ED28CFA-9263-4421-BA9A-1FE38B17A2B7}" type="slidenum">
              <a:rPr lang="en-US" sz="1200" b="0" strike="noStrike" spc="-1">
                <a:solidFill>
                  <a:srgbClr val="000000"/>
                </a:solidFill>
                <a:latin typeface="Calibri"/>
              </a:rPr>
              <a:t>8</a:t>
            </a:fld>
            <a:endParaRPr lang="en-US"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PlaceHolder 1"/>
          <p:cNvSpPr>
            <a:spLocks noGrp="1" noRot="1" noChangeAspect="1"/>
          </p:cNvSpPr>
          <p:nvPr>
            <p:ph type="sldImg"/>
          </p:nvPr>
        </p:nvSpPr>
        <p:spPr>
          <a:xfrm>
            <a:off x="3079750" y="946150"/>
            <a:ext cx="4533900" cy="2551113"/>
          </a:xfrm>
          <a:prstGeom prst="rect">
            <a:avLst/>
          </a:prstGeom>
          <a:ln w="0">
            <a:noFill/>
          </a:ln>
        </p:spPr>
      </p:sp>
      <p:sp>
        <p:nvSpPr>
          <p:cNvPr id="729"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30" name="PlaceHolder 3"/>
          <p:cNvSpPr>
            <a:spLocks noGrp="1"/>
          </p:cNvSpPr>
          <p:nvPr>
            <p:ph type="sldNum" idx="11"/>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5F62DDE9-34B6-4F30-A929-39B41BE8A173}" type="slidenum">
              <a:rPr lang="en-US" sz="1200" b="0" strike="noStrike" spc="-1">
                <a:solidFill>
                  <a:srgbClr val="000000"/>
                </a:solidFill>
                <a:latin typeface="Calibri"/>
              </a:rPr>
              <a:t>22</a:t>
            </a:fld>
            <a:endParaRPr lang="en-US"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PlaceHolder 1"/>
          <p:cNvSpPr>
            <a:spLocks noGrp="1" noRot="1" noChangeAspect="1"/>
          </p:cNvSpPr>
          <p:nvPr>
            <p:ph type="sldImg"/>
          </p:nvPr>
        </p:nvSpPr>
        <p:spPr>
          <a:xfrm>
            <a:off x="3079750" y="946150"/>
            <a:ext cx="4533900" cy="2551113"/>
          </a:xfrm>
          <a:prstGeom prst="rect">
            <a:avLst/>
          </a:prstGeom>
          <a:ln w="0">
            <a:noFill/>
          </a:ln>
        </p:spPr>
      </p:sp>
      <p:sp>
        <p:nvSpPr>
          <p:cNvPr id="732"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33" name="PlaceHolder 3"/>
          <p:cNvSpPr>
            <a:spLocks noGrp="1"/>
          </p:cNvSpPr>
          <p:nvPr>
            <p:ph type="sldNum" idx="12"/>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7624D9B3-DA40-4279-95C9-10D515D0D60F}" type="slidenum">
              <a:rPr lang="en-US" sz="1200" b="0" strike="noStrike" spc="-1">
                <a:solidFill>
                  <a:srgbClr val="000000"/>
                </a:solidFill>
                <a:latin typeface="Calibri"/>
              </a:rPr>
              <a:t>23</a:t>
            </a:fld>
            <a:endParaRPr lang="en-US"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PlaceHolder 1"/>
          <p:cNvSpPr>
            <a:spLocks noGrp="1" noRot="1" noChangeAspect="1"/>
          </p:cNvSpPr>
          <p:nvPr>
            <p:ph type="sldImg"/>
          </p:nvPr>
        </p:nvSpPr>
        <p:spPr>
          <a:xfrm>
            <a:off x="3079750" y="946150"/>
            <a:ext cx="4533900" cy="2551113"/>
          </a:xfrm>
          <a:prstGeom prst="rect">
            <a:avLst/>
          </a:prstGeom>
          <a:ln w="0">
            <a:noFill/>
          </a:ln>
        </p:spPr>
      </p:sp>
      <p:sp>
        <p:nvSpPr>
          <p:cNvPr id="738"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39" name="PlaceHolder 3"/>
          <p:cNvSpPr>
            <a:spLocks noGrp="1"/>
          </p:cNvSpPr>
          <p:nvPr>
            <p:ph type="sldNum" idx="14"/>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B24F7DE2-8D6A-4F2F-9E81-67677FA9D444}" type="slidenum">
              <a:rPr lang="en-US" sz="1200" b="0" strike="noStrike" spc="-1">
                <a:solidFill>
                  <a:srgbClr val="000000"/>
                </a:solidFill>
                <a:latin typeface="Calibri"/>
              </a:rPr>
              <a:t>24</a:t>
            </a:fld>
            <a:endParaRPr lang="en-US"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noRot="1" noChangeAspect="1"/>
          </p:cNvSpPr>
          <p:nvPr>
            <p:ph type="sldImg"/>
          </p:nvPr>
        </p:nvSpPr>
        <p:spPr>
          <a:xfrm>
            <a:off x="3079750" y="946150"/>
            <a:ext cx="4533900" cy="2551113"/>
          </a:xfrm>
          <a:prstGeom prst="rect">
            <a:avLst/>
          </a:prstGeom>
          <a:ln w="0">
            <a:noFill/>
          </a:ln>
        </p:spPr>
      </p:sp>
      <p:sp>
        <p:nvSpPr>
          <p:cNvPr id="735"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36" name="PlaceHolder 3"/>
          <p:cNvSpPr>
            <a:spLocks noGrp="1"/>
          </p:cNvSpPr>
          <p:nvPr>
            <p:ph type="sldNum" idx="13"/>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67406E90-8FC7-4E58-BAD7-80EF12AFF1E3}" type="slidenum">
              <a:rPr lang="en-US" sz="1200" b="0" strike="noStrike" spc="-1">
                <a:solidFill>
                  <a:srgbClr val="000000"/>
                </a:solidFill>
                <a:latin typeface="Calibri"/>
              </a:rPr>
              <a:t>25</a:t>
            </a:fld>
            <a:endParaRPr lang="en-US"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PlaceHolder 1"/>
          <p:cNvSpPr>
            <a:spLocks noGrp="1" noRot="1" noChangeAspect="1"/>
          </p:cNvSpPr>
          <p:nvPr>
            <p:ph type="sldImg"/>
          </p:nvPr>
        </p:nvSpPr>
        <p:spPr>
          <a:xfrm>
            <a:off x="3079750" y="946150"/>
            <a:ext cx="4533900" cy="2551113"/>
          </a:xfrm>
          <a:prstGeom prst="rect">
            <a:avLst/>
          </a:prstGeom>
          <a:ln w="0">
            <a:noFill/>
          </a:ln>
        </p:spPr>
      </p:sp>
      <p:sp>
        <p:nvSpPr>
          <p:cNvPr id="741"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42" name="PlaceHolder 3"/>
          <p:cNvSpPr>
            <a:spLocks noGrp="1"/>
          </p:cNvSpPr>
          <p:nvPr>
            <p:ph type="sldNum" idx="15"/>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CCFDF30E-8BFC-4E22-A576-62645730179B}" type="slidenum">
              <a:rPr lang="en-US" sz="1200" b="0" strike="noStrike" spc="-1">
                <a:solidFill>
                  <a:srgbClr val="000000"/>
                </a:solidFill>
                <a:latin typeface="Calibri"/>
              </a:rPr>
              <a:t>26</a:t>
            </a:fld>
            <a:endParaRPr lang="en-US"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PlaceHolder 1"/>
          <p:cNvSpPr>
            <a:spLocks noGrp="1" noRot="1" noChangeAspect="1"/>
          </p:cNvSpPr>
          <p:nvPr>
            <p:ph type="sldImg"/>
          </p:nvPr>
        </p:nvSpPr>
        <p:spPr>
          <a:xfrm>
            <a:off x="3079750" y="946150"/>
            <a:ext cx="4533900" cy="2551113"/>
          </a:xfrm>
          <a:prstGeom prst="rect">
            <a:avLst/>
          </a:prstGeom>
          <a:ln w="0">
            <a:noFill/>
          </a:ln>
        </p:spPr>
      </p:sp>
      <p:sp>
        <p:nvSpPr>
          <p:cNvPr id="744"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45" name="PlaceHolder 3"/>
          <p:cNvSpPr>
            <a:spLocks noGrp="1"/>
          </p:cNvSpPr>
          <p:nvPr>
            <p:ph type="sldNum" idx="16"/>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97A02C4D-C7C3-4440-9961-3A8908C19B58}" type="slidenum">
              <a:rPr lang="en-US" sz="1200" b="0" strike="noStrike" spc="-1">
                <a:solidFill>
                  <a:srgbClr val="000000"/>
                </a:solidFill>
                <a:latin typeface="Calibri"/>
              </a:rPr>
              <a:t>27</a:t>
            </a:fld>
            <a:endParaRPr lang="en-US"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PlaceHolder 1"/>
          <p:cNvSpPr>
            <a:spLocks noGrp="1" noRot="1" noChangeAspect="1"/>
          </p:cNvSpPr>
          <p:nvPr>
            <p:ph type="sldImg"/>
          </p:nvPr>
        </p:nvSpPr>
        <p:spPr>
          <a:xfrm>
            <a:off x="3079750" y="946150"/>
            <a:ext cx="4533900" cy="2551113"/>
          </a:xfrm>
          <a:prstGeom prst="rect">
            <a:avLst/>
          </a:prstGeom>
          <a:ln w="0">
            <a:noFill/>
          </a:ln>
        </p:spPr>
      </p:sp>
      <p:sp>
        <p:nvSpPr>
          <p:cNvPr id="747"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48" name="PlaceHolder 3"/>
          <p:cNvSpPr>
            <a:spLocks noGrp="1"/>
          </p:cNvSpPr>
          <p:nvPr>
            <p:ph type="sldNum" idx="17"/>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C8AA5808-7C13-42BA-A38A-8D66FA37FC30}" type="slidenum">
              <a:rPr lang="en-US" sz="1200" b="0" strike="noStrike" spc="-1">
                <a:solidFill>
                  <a:srgbClr val="000000"/>
                </a:solidFill>
                <a:latin typeface="Calibri"/>
              </a:rPr>
              <a:t>28</a:t>
            </a:fld>
            <a:endParaRPr lang="en-US"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PlaceHolder 1"/>
          <p:cNvSpPr>
            <a:spLocks noGrp="1" noRot="1" noChangeAspect="1"/>
          </p:cNvSpPr>
          <p:nvPr>
            <p:ph type="sldImg"/>
          </p:nvPr>
        </p:nvSpPr>
        <p:spPr>
          <a:xfrm>
            <a:off x="3079750" y="946150"/>
            <a:ext cx="4533900" cy="2551113"/>
          </a:xfrm>
          <a:prstGeom prst="rect">
            <a:avLst/>
          </a:prstGeom>
          <a:ln w="0">
            <a:noFill/>
          </a:ln>
        </p:spPr>
      </p:sp>
      <p:sp>
        <p:nvSpPr>
          <p:cNvPr id="750" name="PlaceHolder 2"/>
          <p:cNvSpPr>
            <a:spLocks noGrp="1"/>
          </p:cNvSpPr>
          <p:nvPr>
            <p:ph type="body"/>
          </p:nvPr>
        </p:nvSpPr>
        <p:spPr>
          <a:xfrm>
            <a:off x="1069920" y="3639960"/>
            <a:ext cx="8553240" cy="297792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51" name="PlaceHolder 3"/>
          <p:cNvSpPr>
            <a:spLocks noGrp="1"/>
          </p:cNvSpPr>
          <p:nvPr>
            <p:ph type="sldNum" idx="18"/>
          </p:nvPr>
        </p:nvSpPr>
        <p:spPr>
          <a:xfrm>
            <a:off x="6058080" y="7183440"/>
            <a:ext cx="4632120" cy="3790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Calibri"/>
              </a:defRPr>
            </a:lvl1pPr>
          </a:lstStyle>
          <a:p>
            <a:pPr indent="0" algn="r">
              <a:lnSpc>
                <a:spcPct val="100000"/>
              </a:lnSpc>
              <a:buNone/>
            </a:pPr>
            <a:fld id="{EB878368-9734-4FF4-A80D-646846FEAD36}" type="slidenum">
              <a:rPr lang="en-US" sz="1200" b="0" strike="noStrike" spc="-1">
                <a:solidFill>
                  <a:srgbClr val="000000"/>
                </a:solidFill>
                <a:latin typeface="Calibri"/>
              </a:rPr>
              <a:t>29</a:t>
            </a:fld>
            <a:endParaRPr lang="en-US" sz="1200" b="0" strike="noStrike" spc="-1">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3"/>
          </p:nvPr>
        </p:nvSpPr>
        <p:spPr/>
        <p:txBody>
          <a:bodyPr/>
          <a:lstStyle/>
          <a:p>
            <a:fld id="{16E795CC-2170-4CF2-84F4-1345CB361DB5}"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27" name="PlaceHolder 2"/>
          <p:cNvSpPr>
            <a:spLocks noGrp="1"/>
          </p:cNvSpPr>
          <p:nvPr>
            <p:ph/>
          </p:nvPr>
        </p:nvSpPr>
        <p:spPr>
          <a:xfrm>
            <a:off x="1379880" y="249408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28" name="PlaceHolder 3"/>
          <p:cNvSpPr>
            <a:spLocks noGrp="1"/>
          </p:cNvSpPr>
          <p:nvPr>
            <p:ph/>
          </p:nvPr>
        </p:nvSpPr>
        <p:spPr>
          <a:xfrm>
            <a:off x="1379880" y="263556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3"/>
          </p:nvPr>
        </p:nvSpPr>
        <p:spPr/>
        <p:txBody>
          <a:bodyPr/>
          <a:lstStyle/>
          <a:p>
            <a:fld id="{01E5B2B9-58C3-4A62-9927-607D01435DC7}"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30"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1"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2" name="PlaceHolder 4"/>
          <p:cNvSpPr>
            <a:spLocks noGrp="1"/>
          </p:cNvSpPr>
          <p:nvPr>
            <p:ph/>
          </p:nvPr>
        </p:nvSpPr>
        <p:spPr>
          <a:xfrm>
            <a:off x="137988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3" name="PlaceHolder 5"/>
          <p:cNvSpPr>
            <a:spLocks noGrp="1"/>
          </p:cNvSpPr>
          <p:nvPr>
            <p:ph/>
          </p:nvPr>
        </p:nvSpPr>
        <p:spPr>
          <a:xfrm>
            <a:off x="646776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3"/>
          </p:nvPr>
        </p:nvSpPr>
        <p:spPr/>
        <p:txBody>
          <a:bodyPr/>
          <a:lstStyle/>
          <a:p>
            <a:fld id="{B1091BE9-8E19-45D2-A3D1-80EF4429878B}" type="slidenum">
              <a:t>‹#›</a:t>
            </a:fld>
            <a:endParaRPr/>
          </a:p>
        </p:txBody>
      </p:sp>
      <p:sp>
        <p:nvSpPr>
          <p:cNvPr id="9" name="PlaceHolder 8"/>
          <p:cNvSpPr>
            <a:spLocks noGrp="1"/>
          </p:cNvSpPr>
          <p:nvPr>
            <p:ph type="dt" idx="2"/>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35" name="PlaceHolder 2"/>
          <p:cNvSpPr>
            <a:spLocks noGrp="1"/>
          </p:cNvSpPr>
          <p:nvPr>
            <p:ph/>
          </p:nvPr>
        </p:nvSpPr>
        <p:spPr>
          <a:xfrm>
            <a:off x="1379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6" name="PlaceHolder 3"/>
          <p:cNvSpPr>
            <a:spLocks noGrp="1"/>
          </p:cNvSpPr>
          <p:nvPr>
            <p:ph/>
          </p:nvPr>
        </p:nvSpPr>
        <p:spPr>
          <a:xfrm>
            <a:off x="4736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7" name="PlaceHolder 4"/>
          <p:cNvSpPr>
            <a:spLocks noGrp="1"/>
          </p:cNvSpPr>
          <p:nvPr>
            <p:ph/>
          </p:nvPr>
        </p:nvSpPr>
        <p:spPr>
          <a:xfrm>
            <a:off x="8093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8" name="PlaceHolder 5"/>
          <p:cNvSpPr>
            <a:spLocks noGrp="1"/>
          </p:cNvSpPr>
          <p:nvPr>
            <p:ph/>
          </p:nvPr>
        </p:nvSpPr>
        <p:spPr>
          <a:xfrm>
            <a:off x="1379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39" name="PlaceHolder 6"/>
          <p:cNvSpPr>
            <a:spLocks noGrp="1"/>
          </p:cNvSpPr>
          <p:nvPr>
            <p:ph/>
          </p:nvPr>
        </p:nvSpPr>
        <p:spPr>
          <a:xfrm>
            <a:off x="4736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40" name="PlaceHolder 7"/>
          <p:cNvSpPr>
            <a:spLocks noGrp="1"/>
          </p:cNvSpPr>
          <p:nvPr>
            <p:ph/>
          </p:nvPr>
        </p:nvSpPr>
        <p:spPr>
          <a:xfrm>
            <a:off x="8093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3"/>
          </p:nvPr>
        </p:nvSpPr>
        <p:spPr/>
        <p:txBody>
          <a:bodyPr/>
          <a:lstStyle/>
          <a:p>
            <a:fld id="{6F7D9AE4-E719-44AA-96E5-F39879B63797}" type="slidenum">
              <a:t>‹#›</a:t>
            </a:fld>
            <a:endParaRPr/>
          </a:p>
        </p:txBody>
      </p:sp>
      <p:sp>
        <p:nvSpPr>
          <p:cNvPr id="11" name="PlaceHolder 10"/>
          <p:cNvSpPr>
            <a:spLocks noGrp="1"/>
          </p:cNvSpPr>
          <p:nvPr>
            <p:ph type="dt" idx="2"/>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A22AFD3A-494A-4585-914A-BF680269CA87}"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47" name="PlaceHolder 2"/>
          <p:cNvSpPr>
            <a:spLocks noGrp="1"/>
          </p:cNvSpPr>
          <p:nvPr>
            <p:ph type="subTitle"/>
          </p:nvPr>
        </p:nvSpPr>
        <p:spPr>
          <a:xfrm>
            <a:off x="1379880" y="2425680"/>
            <a:ext cx="9928800" cy="40752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DA354D5A-3C16-4B12-B0D1-3E83144F3B0C}"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49" name="PlaceHolder 2"/>
          <p:cNvSpPr>
            <a:spLocks noGrp="1"/>
          </p:cNvSpPr>
          <p:nvPr>
            <p:ph/>
          </p:nvPr>
        </p:nvSpPr>
        <p:spPr>
          <a:xfrm>
            <a:off x="1379880" y="2494080"/>
            <a:ext cx="992880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18671262-2940-447D-BA23-CC01EAB35957}"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51" name="PlaceHolder 2"/>
          <p:cNvSpPr>
            <a:spLocks noGrp="1"/>
          </p:cNvSpPr>
          <p:nvPr>
            <p:ph/>
          </p:nvPr>
        </p:nvSpPr>
        <p:spPr>
          <a:xfrm>
            <a:off x="137988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52" name="PlaceHolder 3"/>
          <p:cNvSpPr>
            <a:spLocks noGrp="1"/>
          </p:cNvSpPr>
          <p:nvPr>
            <p:ph/>
          </p:nvPr>
        </p:nvSpPr>
        <p:spPr>
          <a:xfrm>
            <a:off x="646776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ACE0684-B60B-4534-BEB6-D6A56CBA0182}"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6E480F68-3D75-4897-809A-6335E824DD2C}"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909360" y="724320"/>
            <a:ext cx="9074520" cy="313848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F028F298-43FC-4046-83DC-DA6B32AC5BEF}"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56"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57" name="PlaceHolder 3"/>
          <p:cNvSpPr>
            <a:spLocks noGrp="1"/>
          </p:cNvSpPr>
          <p:nvPr>
            <p:ph/>
          </p:nvPr>
        </p:nvSpPr>
        <p:spPr>
          <a:xfrm>
            <a:off x="646776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58" name="PlaceHolder 4"/>
          <p:cNvSpPr>
            <a:spLocks noGrp="1"/>
          </p:cNvSpPr>
          <p:nvPr>
            <p:ph/>
          </p:nvPr>
        </p:nvSpPr>
        <p:spPr>
          <a:xfrm>
            <a:off x="137988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DFC00E03-8AF4-4FAD-962C-7B3E2691090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6" name="PlaceHolder 2"/>
          <p:cNvSpPr>
            <a:spLocks noGrp="1"/>
          </p:cNvSpPr>
          <p:nvPr>
            <p:ph type="subTitle"/>
          </p:nvPr>
        </p:nvSpPr>
        <p:spPr>
          <a:xfrm>
            <a:off x="1379880" y="2425680"/>
            <a:ext cx="9928800" cy="40752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3"/>
          </p:nvPr>
        </p:nvSpPr>
        <p:spPr/>
        <p:txBody>
          <a:bodyPr/>
          <a:lstStyle/>
          <a:p>
            <a:fld id="{8B51C092-B459-412D-AD2C-BA7D6394F02E}" type="slidenum">
              <a:t>‹#›</a:t>
            </a:fld>
            <a:endParaRPr/>
          </a:p>
        </p:txBody>
      </p:sp>
      <p:sp>
        <p:nvSpPr>
          <p:cNvPr id="3" name="PlaceHolder 5"/>
          <p:cNvSpPr>
            <a:spLocks noGrp="1"/>
          </p:cNvSpPr>
          <p:nvPr>
            <p:ph type="dt" idx="2"/>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60" name="PlaceHolder 2"/>
          <p:cNvSpPr>
            <a:spLocks noGrp="1"/>
          </p:cNvSpPr>
          <p:nvPr>
            <p:ph/>
          </p:nvPr>
        </p:nvSpPr>
        <p:spPr>
          <a:xfrm>
            <a:off x="137988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61"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2" name="PlaceHolder 4"/>
          <p:cNvSpPr>
            <a:spLocks noGrp="1"/>
          </p:cNvSpPr>
          <p:nvPr>
            <p:ph/>
          </p:nvPr>
        </p:nvSpPr>
        <p:spPr>
          <a:xfrm>
            <a:off x="646776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ECAB2A0-7B09-4D5C-8A93-45CDF1850D8D}"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64"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5"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6" name="PlaceHolder 4"/>
          <p:cNvSpPr>
            <a:spLocks noGrp="1"/>
          </p:cNvSpPr>
          <p:nvPr>
            <p:ph/>
          </p:nvPr>
        </p:nvSpPr>
        <p:spPr>
          <a:xfrm>
            <a:off x="1379880" y="263556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AD750CC-D27B-462F-B890-8D165F27EFD5}"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68" name="PlaceHolder 2"/>
          <p:cNvSpPr>
            <a:spLocks noGrp="1"/>
          </p:cNvSpPr>
          <p:nvPr>
            <p:ph/>
          </p:nvPr>
        </p:nvSpPr>
        <p:spPr>
          <a:xfrm>
            <a:off x="1379880" y="249408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9" name="PlaceHolder 3"/>
          <p:cNvSpPr>
            <a:spLocks noGrp="1"/>
          </p:cNvSpPr>
          <p:nvPr>
            <p:ph/>
          </p:nvPr>
        </p:nvSpPr>
        <p:spPr>
          <a:xfrm>
            <a:off x="1379880" y="263556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61F58238-00FE-46DC-A748-E96387BBE32B}"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71"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2"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3" name="PlaceHolder 4"/>
          <p:cNvSpPr>
            <a:spLocks noGrp="1"/>
          </p:cNvSpPr>
          <p:nvPr>
            <p:ph/>
          </p:nvPr>
        </p:nvSpPr>
        <p:spPr>
          <a:xfrm>
            <a:off x="137988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4" name="PlaceHolder 5"/>
          <p:cNvSpPr>
            <a:spLocks noGrp="1"/>
          </p:cNvSpPr>
          <p:nvPr>
            <p:ph/>
          </p:nvPr>
        </p:nvSpPr>
        <p:spPr>
          <a:xfrm>
            <a:off x="646776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5817967D-3ECE-443D-856F-8022F22AC949}"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76" name="PlaceHolder 2"/>
          <p:cNvSpPr>
            <a:spLocks noGrp="1"/>
          </p:cNvSpPr>
          <p:nvPr>
            <p:ph/>
          </p:nvPr>
        </p:nvSpPr>
        <p:spPr>
          <a:xfrm>
            <a:off x="1379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7" name="PlaceHolder 3"/>
          <p:cNvSpPr>
            <a:spLocks noGrp="1"/>
          </p:cNvSpPr>
          <p:nvPr>
            <p:ph/>
          </p:nvPr>
        </p:nvSpPr>
        <p:spPr>
          <a:xfrm>
            <a:off x="4736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8" name="PlaceHolder 4"/>
          <p:cNvSpPr>
            <a:spLocks noGrp="1"/>
          </p:cNvSpPr>
          <p:nvPr>
            <p:ph/>
          </p:nvPr>
        </p:nvSpPr>
        <p:spPr>
          <a:xfrm>
            <a:off x="8093880" y="249408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79" name="PlaceHolder 5"/>
          <p:cNvSpPr>
            <a:spLocks noGrp="1"/>
          </p:cNvSpPr>
          <p:nvPr>
            <p:ph/>
          </p:nvPr>
        </p:nvSpPr>
        <p:spPr>
          <a:xfrm>
            <a:off x="1379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80" name="PlaceHolder 6"/>
          <p:cNvSpPr>
            <a:spLocks noGrp="1"/>
          </p:cNvSpPr>
          <p:nvPr>
            <p:ph/>
          </p:nvPr>
        </p:nvSpPr>
        <p:spPr>
          <a:xfrm>
            <a:off x="4736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81" name="PlaceHolder 7"/>
          <p:cNvSpPr>
            <a:spLocks noGrp="1"/>
          </p:cNvSpPr>
          <p:nvPr>
            <p:ph/>
          </p:nvPr>
        </p:nvSpPr>
        <p:spPr>
          <a:xfrm>
            <a:off x="8093880" y="2635560"/>
            <a:ext cx="3196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FDCAB288-502F-4025-BFB1-8FCD4373EA04}"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8" name="PlaceHolder 2"/>
          <p:cNvSpPr>
            <a:spLocks noGrp="1"/>
          </p:cNvSpPr>
          <p:nvPr>
            <p:ph/>
          </p:nvPr>
        </p:nvSpPr>
        <p:spPr>
          <a:xfrm>
            <a:off x="1379880" y="2494080"/>
            <a:ext cx="992880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3"/>
          </p:nvPr>
        </p:nvSpPr>
        <p:spPr/>
        <p:txBody>
          <a:bodyPr/>
          <a:lstStyle/>
          <a:p>
            <a:fld id="{F590168F-211C-4BD3-AE07-273642210569}"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10" name="PlaceHolder 2"/>
          <p:cNvSpPr>
            <a:spLocks noGrp="1"/>
          </p:cNvSpPr>
          <p:nvPr>
            <p:ph/>
          </p:nvPr>
        </p:nvSpPr>
        <p:spPr>
          <a:xfrm>
            <a:off x="137988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11" name="PlaceHolder 3"/>
          <p:cNvSpPr>
            <a:spLocks noGrp="1"/>
          </p:cNvSpPr>
          <p:nvPr>
            <p:ph/>
          </p:nvPr>
        </p:nvSpPr>
        <p:spPr>
          <a:xfrm>
            <a:off x="646776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3"/>
          </p:nvPr>
        </p:nvSpPr>
        <p:spPr/>
        <p:txBody>
          <a:bodyPr/>
          <a:lstStyle/>
          <a:p>
            <a:fld id="{A5A51DF9-F019-4397-9C95-4AD240022D11}"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3"/>
          </p:nvPr>
        </p:nvSpPr>
        <p:spPr/>
        <p:txBody>
          <a:bodyPr/>
          <a:lstStyle/>
          <a:p>
            <a:fld id="{3867B00E-0B00-4C4C-8A05-4D707ED62199}"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09360" y="724320"/>
            <a:ext cx="9074520" cy="313848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3"/>
          </p:nvPr>
        </p:nvSpPr>
        <p:spPr/>
        <p:txBody>
          <a:bodyPr/>
          <a:lstStyle/>
          <a:p>
            <a:fld id="{E0F7D3C2-6D15-46E0-AD37-97223B90269B}"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15"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16" name="PlaceHolder 3"/>
          <p:cNvSpPr>
            <a:spLocks noGrp="1"/>
          </p:cNvSpPr>
          <p:nvPr>
            <p:ph/>
          </p:nvPr>
        </p:nvSpPr>
        <p:spPr>
          <a:xfrm>
            <a:off x="646776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17" name="PlaceHolder 4"/>
          <p:cNvSpPr>
            <a:spLocks noGrp="1"/>
          </p:cNvSpPr>
          <p:nvPr>
            <p:ph/>
          </p:nvPr>
        </p:nvSpPr>
        <p:spPr>
          <a:xfrm>
            <a:off x="137988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3"/>
          </p:nvPr>
        </p:nvSpPr>
        <p:spPr/>
        <p:txBody>
          <a:bodyPr/>
          <a:lstStyle/>
          <a:p>
            <a:fld id="{A7CB47D0-BA48-44A6-A78A-583E6F51F520}"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19" name="PlaceHolder 2"/>
          <p:cNvSpPr>
            <a:spLocks noGrp="1"/>
          </p:cNvSpPr>
          <p:nvPr>
            <p:ph/>
          </p:nvPr>
        </p:nvSpPr>
        <p:spPr>
          <a:xfrm>
            <a:off x="1379880" y="2494080"/>
            <a:ext cx="4845240" cy="27036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000000"/>
              </a:solidFill>
              <a:latin typeface="Calibri"/>
            </a:endParaRPr>
          </a:p>
        </p:txBody>
      </p:sp>
      <p:sp>
        <p:nvSpPr>
          <p:cNvPr id="20"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21" name="PlaceHolder 4"/>
          <p:cNvSpPr>
            <a:spLocks noGrp="1"/>
          </p:cNvSpPr>
          <p:nvPr>
            <p:ph/>
          </p:nvPr>
        </p:nvSpPr>
        <p:spPr>
          <a:xfrm>
            <a:off x="6467760" y="263556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3"/>
          </p:nvPr>
        </p:nvSpPr>
        <p:spPr/>
        <p:txBody>
          <a:bodyPr/>
          <a:lstStyle/>
          <a:p>
            <a:fld id="{4E95EFCF-A51D-4148-A2F3-499DC41BAC42}"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09360" y="724320"/>
            <a:ext cx="9074520" cy="676800"/>
          </a:xfrm>
          <a:prstGeom prst="rect">
            <a:avLst/>
          </a:prstGeom>
          <a:noFill/>
          <a:ln w="0">
            <a:noFill/>
          </a:ln>
        </p:spPr>
        <p:txBody>
          <a:bodyPr lIns="0" tIns="0" rIns="0" bIns="0" anchor="ctr">
            <a:noAutofit/>
          </a:bodyPr>
          <a:lstStyle/>
          <a:p>
            <a:pPr indent="0" algn="ctr">
              <a:buNone/>
            </a:pPr>
            <a:endParaRPr lang="en-US" sz="1800" b="0" strike="noStrike" spc="-1">
              <a:solidFill>
                <a:srgbClr val="000000"/>
              </a:solidFill>
              <a:latin typeface="Calibri"/>
            </a:endParaRPr>
          </a:p>
        </p:txBody>
      </p:sp>
      <p:sp>
        <p:nvSpPr>
          <p:cNvPr id="23" name="PlaceHolder 2"/>
          <p:cNvSpPr>
            <a:spLocks noGrp="1"/>
          </p:cNvSpPr>
          <p:nvPr>
            <p:ph/>
          </p:nvPr>
        </p:nvSpPr>
        <p:spPr>
          <a:xfrm>
            <a:off x="137988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24" name="PlaceHolder 3"/>
          <p:cNvSpPr>
            <a:spLocks noGrp="1"/>
          </p:cNvSpPr>
          <p:nvPr>
            <p:ph/>
          </p:nvPr>
        </p:nvSpPr>
        <p:spPr>
          <a:xfrm>
            <a:off x="6467760" y="2494080"/>
            <a:ext cx="484524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25" name="PlaceHolder 4"/>
          <p:cNvSpPr>
            <a:spLocks noGrp="1"/>
          </p:cNvSpPr>
          <p:nvPr>
            <p:ph/>
          </p:nvPr>
        </p:nvSpPr>
        <p:spPr>
          <a:xfrm>
            <a:off x="1379880" y="2635560"/>
            <a:ext cx="9928800" cy="128880"/>
          </a:xfrm>
          <a:prstGeom prst="rect">
            <a:avLst/>
          </a:prstGeom>
          <a:noFill/>
          <a:ln w="0">
            <a:noFill/>
          </a:ln>
        </p:spPr>
        <p:txBody>
          <a:bodyPr lIns="0" tIns="0" rIns="0" bIns="0" anchor="t">
            <a:normAutofit fontScale="75000" lnSpcReduction="20000"/>
          </a:bodyPr>
          <a:lstStyle/>
          <a:p>
            <a:pPr indent="0">
              <a:spcBef>
                <a:spcPts val="1417"/>
              </a:spcBef>
              <a:buNone/>
            </a:pPr>
            <a:endParaRPr lang="en-US" sz="1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3"/>
          </p:nvPr>
        </p:nvSpPr>
        <p:spPr/>
        <p:txBody>
          <a:bodyPr/>
          <a:lstStyle/>
          <a:p>
            <a:fld id="{76499F21-7E0D-4926-8D07-1D23213D38C0}"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909360" y="724320"/>
            <a:ext cx="9074520" cy="676800"/>
          </a:xfrm>
          <a:prstGeom prst="rect">
            <a:avLst/>
          </a:prstGeom>
          <a:noFill/>
          <a:ln w="0">
            <a:noFill/>
          </a:ln>
        </p:spPr>
        <p:txBody>
          <a:bodyPr lIns="0" tIns="0" rIns="0" bIns="0" anchor="t">
            <a:noAutofit/>
          </a:bodyPr>
          <a:lstStyle/>
          <a:p>
            <a:pPr indent="0">
              <a:buNone/>
            </a:pPr>
            <a:r>
              <a:rPr lang="en-US" sz="4400" b="0" strike="noStrike" spc="-1">
                <a:solidFill>
                  <a:srgbClr val="000000"/>
                </a:solidFill>
                <a:latin typeface="Calibri"/>
              </a:rPr>
              <a:t>Click to edit the title text format</a:t>
            </a:r>
          </a:p>
        </p:txBody>
      </p:sp>
      <p:sp>
        <p:nvSpPr>
          <p:cNvPr id="6" name="PlaceHolder 2"/>
          <p:cNvSpPr>
            <a:spLocks noGrp="1"/>
          </p:cNvSpPr>
          <p:nvPr>
            <p:ph type="body"/>
          </p:nvPr>
        </p:nvSpPr>
        <p:spPr>
          <a:xfrm>
            <a:off x="1379880" y="2494080"/>
            <a:ext cx="9928800" cy="27036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176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176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76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76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176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176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1760" b="0" strike="noStrike" spc="-1">
                <a:solidFill>
                  <a:srgbClr val="000000"/>
                </a:solidFill>
                <a:latin typeface="Calibri"/>
              </a:rPr>
              <a:t>Seventh Outline Level</a:t>
            </a:r>
          </a:p>
        </p:txBody>
      </p:sp>
      <p:sp>
        <p:nvSpPr>
          <p:cNvPr id="2" name="PlaceHolder 3"/>
          <p:cNvSpPr>
            <a:spLocks noGrp="1"/>
          </p:cNvSpPr>
          <p:nvPr>
            <p:ph type="ftr" idx="1"/>
          </p:nvPr>
        </p:nvSpPr>
        <p:spPr>
          <a:xfrm>
            <a:off x="4571280" y="7033320"/>
            <a:ext cx="4302000" cy="276480"/>
          </a:xfrm>
          <a:prstGeom prst="rect">
            <a:avLst/>
          </a:prstGeom>
          <a:noFill/>
          <a:ln w="0">
            <a:noFill/>
          </a:ln>
        </p:spPr>
        <p:txBody>
          <a:bodyPr lIns="0" tIns="0" rIns="0" bIns="0" anchor="t">
            <a:noAutofit/>
          </a:bodyPr>
          <a:lstStyle>
            <a:lvl1pPr indent="0" algn="ctr">
              <a:buNone/>
              <a:defRPr lang="en-US" sz="1400" b="0" strike="noStrike" spc="-1">
                <a:solidFill>
                  <a:srgbClr val="000000"/>
                </a:solidFill>
                <a:latin typeface="Calibri"/>
              </a:defRPr>
            </a:lvl1pPr>
          </a:lstStyle>
          <a:p>
            <a:pPr indent="0" algn="ctr">
              <a:buNone/>
            </a:pPr>
            <a:r>
              <a:rPr lang="en-US" sz="1400" b="0" strike="noStrike" spc="-1">
                <a:solidFill>
                  <a:srgbClr val="000000"/>
                </a:solidFill>
                <a:latin typeface="Calibri"/>
              </a:rPr>
              <a:t>&lt;footer&gt;</a:t>
            </a:r>
          </a:p>
        </p:txBody>
      </p:sp>
      <p:sp>
        <p:nvSpPr>
          <p:cNvPr id="3" name="PlaceHolder 4"/>
          <p:cNvSpPr>
            <a:spLocks noGrp="1"/>
          </p:cNvSpPr>
          <p:nvPr>
            <p:ph type="dt" idx="2"/>
          </p:nvPr>
        </p:nvSpPr>
        <p:spPr>
          <a:xfrm>
            <a:off x="672120" y="7033320"/>
            <a:ext cx="3092040" cy="276480"/>
          </a:xfrm>
          <a:prstGeom prst="rect">
            <a:avLst/>
          </a:prstGeom>
          <a:noFill/>
          <a:ln w="0">
            <a:noFill/>
          </a:ln>
        </p:spPr>
        <p:txBody>
          <a:bodyPr lIns="0" tIns="0" rIns="0" bIns="0" anchor="t">
            <a:noAutofit/>
          </a:bodyPr>
          <a:lstStyle>
            <a:lvl1pPr indent="0">
              <a:lnSpc>
                <a:spcPct val="100000"/>
              </a:lnSpc>
              <a:buNone/>
              <a:defRPr lang="en-US" sz="1400" b="0" strike="noStrike" spc="-1">
                <a:solidFill>
                  <a:schemeClr val="dk1">
                    <a:tint val="75000"/>
                  </a:schemeClr>
                </a:solidFill>
                <a:latin typeface="Calibri"/>
              </a:defRPr>
            </a:lvl1pPr>
          </a:lstStyle>
          <a:p>
            <a:pPr indent="0">
              <a:lnSpc>
                <a:spcPct val="100000"/>
              </a:lnSpc>
              <a:buNone/>
            </a:pPr>
            <a:r>
              <a:rPr lang="en-US" sz="1400" b="0" strike="noStrike" spc="-1">
                <a:solidFill>
                  <a:schemeClr val="dk1">
                    <a:tint val="75000"/>
                  </a:schemeClr>
                </a:solidFill>
                <a:latin typeface="Calibri"/>
              </a:rPr>
              <a:t>&lt;date/time&gt;</a:t>
            </a:r>
            <a:endParaRPr lang="en-US" sz="1400" b="0" strike="noStrike" spc="-1">
              <a:solidFill>
                <a:srgbClr val="000000"/>
              </a:solidFill>
              <a:latin typeface="Calibri"/>
            </a:endParaRPr>
          </a:p>
        </p:txBody>
      </p:sp>
      <p:sp>
        <p:nvSpPr>
          <p:cNvPr id="4" name="PlaceHolder 5"/>
          <p:cNvSpPr>
            <a:spLocks noGrp="1"/>
          </p:cNvSpPr>
          <p:nvPr>
            <p:ph type="sldNum" idx="3"/>
          </p:nvPr>
        </p:nvSpPr>
        <p:spPr>
          <a:xfrm>
            <a:off x="9680040" y="7033320"/>
            <a:ext cx="3092040" cy="276480"/>
          </a:xfrm>
          <a:prstGeom prst="rect">
            <a:avLst/>
          </a:prstGeom>
          <a:noFill/>
          <a:ln w="0">
            <a:noFill/>
          </a:ln>
        </p:spPr>
        <p:txBody>
          <a:bodyPr lIns="0" tIns="0" rIns="0" bIns="0" anchor="t">
            <a:noAutofit/>
          </a:bodyPr>
          <a:lstStyle>
            <a:lvl1pPr indent="0" algn="r">
              <a:lnSpc>
                <a:spcPct val="100000"/>
              </a:lnSpc>
              <a:buNone/>
              <a:defRPr lang="en-US" sz="1400" b="0" strike="noStrike" spc="-1">
                <a:solidFill>
                  <a:schemeClr val="dk1">
                    <a:tint val="75000"/>
                  </a:schemeClr>
                </a:solidFill>
                <a:latin typeface="Calibri"/>
              </a:defRPr>
            </a:lvl1pPr>
          </a:lstStyle>
          <a:p>
            <a:pPr indent="0" algn="r">
              <a:lnSpc>
                <a:spcPct val="100000"/>
              </a:lnSpc>
              <a:buNone/>
            </a:pPr>
            <a:fld id="{9050917C-30C8-4FDC-9F0C-BF28459D1E5F}" type="slidenum">
              <a:rPr lang="en-US" sz="1400" b="0" strike="noStrike" spc="-1">
                <a:solidFill>
                  <a:schemeClr val="dk1">
                    <a:tint val="75000"/>
                  </a:schemeClr>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571280" y="7033320"/>
            <a:ext cx="4301280" cy="275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US" sz="1400" b="0" strike="noStrike" spc="-1">
                <a:solidFill>
                  <a:srgbClr val="000000"/>
                </a:solidFill>
                <a:latin typeface="Calibri"/>
              </a:defRPr>
            </a:lvl1pPr>
          </a:lstStyle>
          <a:p>
            <a:pPr indent="0" algn="ctr" defTabSz="914400">
              <a:lnSpc>
                <a:spcPct val="100000"/>
              </a:lnSpc>
              <a:buNone/>
              <a:tabLst>
                <a:tab pos="0" algn="l"/>
              </a:tabLst>
            </a:pPr>
            <a:r>
              <a:rPr lang="en-US" sz="1400" b="0" strike="noStrike" spc="-1">
                <a:solidFill>
                  <a:srgbClr val="000000"/>
                </a:solidFill>
                <a:latin typeface="Calibri"/>
              </a:rPr>
              <a:t>&lt;footer&gt;</a:t>
            </a:r>
          </a:p>
        </p:txBody>
      </p:sp>
      <p:sp>
        <p:nvSpPr>
          <p:cNvPr id="42" name="PlaceHolder 2"/>
          <p:cNvSpPr>
            <a:spLocks noGrp="1"/>
          </p:cNvSpPr>
          <p:nvPr>
            <p:ph type="sldNum" idx="5"/>
          </p:nvPr>
        </p:nvSpPr>
        <p:spPr>
          <a:xfrm>
            <a:off x="9680040" y="7033320"/>
            <a:ext cx="3091320" cy="275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US" sz="1400" b="0" strike="noStrike" spc="-1">
                <a:solidFill>
                  <a:schemeClr val="dk1">
                    <a:tint val="75000"/>
                  </a:schemeClr>
                </a:solidFill>
                <a:latin typeface="Calibri"/>
              </a:defRPr>
            </a:lvl1pPr>
          </a:lstStyle>
          <a:p>
            <a:pPr indent="0" algn="r" defTabSz="914400">
              <a:lnSpc>
                <a:spcPct val="100000"/>
              </a:lnSpc>
              <a:buNone/>
              <a:tabLst>
                <a:tab pos="0" algn="l"/>
              </a:tabLst>
            </a:pPr>
            <a:fld id="{ACBE27E4-D250-4074-8298-95B164204BD4}" type="slidenum">
              <a:rPr lang="en-US" sz="1400" b="0" strike="noStrike" spc="-1">
                <a:solidFill>
                  <a:schemeClr val="dk1">
                    <a:tint val="75000"/>
                  </a:schemeClr>
                </a:solidFill>
                <a:latin typeface="Calibri"/>
              </a:rPr>
              <a:t>‹#›</a:t>
            </a:fld>
            <a:endParaRPr lang="en-US" sz="1400" b="0" strike="noStrike" spc="-1">
              <a:solidFill>
                <a:srgbClr val="000000"/>
              </a:solidFill>
              <a:latin typeface="Calibri"/>
            </a:endParaRPr>
          </a:p>
        </p:txBody>
      </p:sp>
      <p:sp>
        <p:nvSpPr>
          <p:cNvPr id="43" name="PlaceHolder 3"/>
          <p:cNvSpPr>
            <a:spLocks noGrp="1"/>
          </p:cNvSpPr>
          <p:nvPr>
            <p:ph type="dt" idx="6"/>
          </p:nvPr>
        </p:nvSpPr>
        <p:spPr>
          <a:xfrm>
            <a:off x="672120" y="7033320"/>
            <a:ext cx="3091320" cy="275760"/>
          </a:xfrm>
          <a:prstGeom prst="rect">
            <a:avLst/>
          </a:prstGeom>
          <a:noFill/>
          <a:ln w="0">
            <a:noFill/>
          </a:ln>
        </p:spPr>
        <p:txBody>
          <a:bodyPr lIns="0" tIns="0" rIns="0" bIns="0" anchor="t">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&lt;date/time&gt;</a:t>
            </a:r>
          </a:p>
        </p:txBody>
      </p:sp>
      <p:sp>
        <p:nvSpPr>
          <p:cNvPr id="44" name="PlaceHolder 4"/>
          <p:cNvSpPr>
            <a:spLocks noGrp="1"/>
          </p:cNvSpPr>
          <p:nvPr>
            <p:ph type="title"/>
          </p:nvPr>
        </p:nvSpPr>
        <p:spPr>
          <a:xfrm>
            <a:off x="672120" y="301680"/>
            <a:ext cx="12099600" cy="1262520"/>
          </a:xfrm>
          <a:prstGeom prst="rect">
            <a:avLst/>
          </a:prstGeom>
          <a:noFill/>
          <a:ln w="0">
            <a:noFill/>
          </a:ln>
        </p:spPr>
        <p:txBody>
          <a:bodyPr lIns="0" tIns="0" rIns="0" bIns="0" anchor="ctr">
            <a:noAutofit/>
          </a:bodyPr>
          <a:lstStyle/>
          <a:p>
            <a:pPr indent="0">
              <a:buNone/>
            </a:pPr>
            <a:r>
              <a:rPr lang="en-US" sz="4400" b="0" strike="noStrike" spc="-1">
                <a:solidFill>
                  <a:schemeClr val="dk1"/>
                </a:solidFill>
                <a:latin typeface="Calibri"/>
              </a:rPr>
              <a:t>Click to edit the title text format</a:t>
            </a:r>
          </a:p>
        </p:txBody>
      </p:sp>
      <p:sp>
        <p:nvSpPr>
          <p:cNvPr id="45" name="PlaceHolder 5"/>
          <p:cNvSpPr>
            <a:spLocks noGrp="1"/>
          </p:cNvSpPr>
          <p:nvPr>
            <p:ph type="body"/>
          </p:nvPr>
        </p:nvSpPr>
        <p:spPr>
          <a:xfrm>
            <a:off x="672120" y="1769400"/>
            <a:ext cx="12099600" cy="43858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286" name="Group 18"/>
          <p:cNvGrpSpPr/>
          <p:nvPr/>
        </p:nvGrpSpPr>
        <p:grpSpPr>
          <a:xfrm>
            <a:off x="11895840" y="279720"/>
            <a:ext cx="3565440" cy="2413440"/>
            <a:chOff x="11895840" y="279720"/>
            <a:chExt cx="3565440" cy="2413440"/>
          </a:xfrm>
        </p:grpSpPr>
        <p:grpSp>
          <p:nvGrpSpPr>
            <p:cNvPr id="287" name="Graphic 86"/>
            <p:cNvGrpSpPr/>
            <p:nvPr/>
          </p:nvGrpSpPr>
          <p:grpSpPr>
            <a:xfrm>
              <a:off x="14297040" y="279720"/>
              <a:ext cx="1164240" cy="558000"/>
              <a:chOff x="14297040" y="279720"/>
              <a:chExt cx="1164240" cy="558000"/>
            </a:xfrm>
          </p:grpSpPr>
          <p:sp>
            <p:nvSpPr>
              <p:cNvPr id="288" name="Freeform: Shape 28"/>
              <p:cNvSpPr/>
              <p:nvPr/>
            </p:nvSpPr>
            <p:spPr>
              <a:xfrm rot="16200000" flipV="1">
                <a:off x="14871960" y="24804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89" name="Freeform: Shape 29"/>
              <p:cNvSpPr/>
              <p:nvPr/>
            </p:nvSpPr>
            <p:spPr>
              <a:xfrm rot="16200000" flipV="1">
                <a:off x="14871960" y="15732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0" name="Freeform: Shape 30"/>
              <p:cNvSpPr/>
              <p:nvPr/>
            </p:nvSpPr>
            <p:spPr>
              <a:xfrm rot="16200000" flipV="1">
                <a:off x="14871960" y="6660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1" name="Freeform: Shape 31"/>
              <p:cNvSpPr/>
              <p:nvPr/>
            </p:nvSpPr>
            <p:spPr>
              <a:xfrm rot="16200000" flipV="1">
                <a:off x="14871960" y="-2340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2" name="Freeform: Shape 32"/>
              <p:cNvSpPr/>
              <p:nvPr/>
            </p:nvSpPr>
            <p:spPr>
              <a:xfrm rot="16200000" flipV="1">
                <a:off x="14871960" y="-11412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3" name="Freeform: Shape 33"/>
              <p:cNvSpPr/>
              <p:nvPr/>
            </p:nvSpPr>
            <p:spPr>
              <a:xfrm rot="16200000" flipV="1">
                <a:off x="14871960" y="-20484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4" name="Freeform: Shape 34"/>
              <p:cNvSpPr/>
              <p:nvPr/>
            </p:nvSpPr>
            <p:spPr>
              <a:xfrm rot="16200000" flipV="1">
                <a:off x="14871960" y="-295560"/>
                <a:ext cx="14040" cy="1164240"/>
              </a:xfrm>
              <a:custGeom>
                <a:avLst/>
                <a:gdLst>
                  <a:gd name="textAreaLeft" fmla="*/ 0 w 14040"/>
                  <a:gd name="textAreaRight" fmla="*/ 14400 w 14040"/>
                  <a:gd name="textAreaTop" fmla="*/ 360 h 1164240"/>
                  <a:gd name="textAreaBottom" fmla="*/ 1164960 h 116424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295" name="Graphic 86"/>
            <p:cNvGrpSpPr/>
            <p:nvPr/>
          </p:nvGrpSpPr>
          <p:grpSpPr>
            <a:xfrm>
              <a:off x="11895840" y="293400"/>
              <a:ext cx="2399760" cy="2399760"/>
              <a:chOff x="11895840" y="293400"/>
              <a:chExt cx="2399760" cy="2399760"/>
            </a:xfrm>
          </p:grpSpPr>
          <p:sp>
            <p:nvSpPr>
              <p:cNvPr id="296" name="Freeform: Shape 21"/>
              <p:cNvSpPr/>
              <p:nvPr/>
            </p:nvSpPr>
            <p:spPr>
              <a:xfrm flipV="1">
                <a:off x="12440160" y="837360"/>
                <a:ext cx="1855440" cy="1855440"/>
              </a:xfrm>
              <a:custGeom>
                <a:avLst/>
                <a:gdLst>
                  <a:gd name="textAreaLeft" fmla="*/ 0 w 1855440"/>
                  <a:gd name="textAreaRight" fmla="*/ 1855800 w 1855440"/>
                  <a:gd name="textAreaTop" fmla="*/ 360 h 1855440"/>
                  <a:gd name="textAreaBottom" fmla="*/ 1856160 h 185544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7" name="Freeform: Shape 22"/>
              <p:cNvSpPr/>
              <p:nvPr/>
            </p:nvSpPr>
            <p:spPr>
              <a:xfrm flipV="1">
                <a:off x="12349440" y="746640"/>
                <a:ext cx="1946160" cy="1946160"/>
              </a:xfrm>
              <a:custGeom>
                <a:avLst/>
                <a:gdLst>
                  <a:gd name="textAreaLeft" fmla="*/ 0 w 1946160"/>
                  <a:gd name="textAreaRight" fmla="*/ 1946520 w 1946160"/>
                  <a:gd name="textAreaTop" fmla="*/ 360 h 1946160"/>
                  <a:gd name="textAreaBottom" fmla="*/ 1946880 h 194616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8" name="Freeform: Shape 23"/>
              <p:cNvSpPr/>
              <p:nvPr/>
            </p:nvSpPr>
            <p:spPr>
              <a:xfrm flipV="1">
                <a:off x="12258720" y="655920"/>
                <a:ext cx="2036880" cy="2036880"/>
              </a:xfrm>
              <a:custGeom>
                <a:avLst/>
                <a:gdLst>
                  <a:gd name="textAreaLeft" fmla="*/ 0 w 2036880"/>
                  <a:gd name="textAreaRight" fmla="*/ 2037240 w 2036880"/>
                  <a:gd name="textAreaTop" fmla="*/ 360 h 2036880"/>
                  <a:gd name="textAreaBottom" fmla="*/ 2037600 h 20368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99" name="Freeform: Shape 24"/>
              <p:cNvSpPr/>
              <p:nvPr/>
            </p:nvSpPr>
            <p:spPr>
              <a:xfrm flipV="1">
                <a:off x="12168000" y="565200"/>
                <a:ext cx="2127600" cy="2127600"/>
              </a:xfrm>
              <a:custGeom>
                <a:avLst/>
                <a:gdLst>
                  <a:gd name="textAreaLeft" fmla="*/ 0 w 2127600"/>
                  <a:gd name="textAreaRight" fmla="*/ 2127960 w 2127600"/>
                  <a:gd name="textAreaTop" fmla="*/ 360 h 2127600"/>
                  <a:gd name="textAreaBottom" fmla="*/ 2128320 h 212760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0" name="Freeform: Shape 25"/>
              <p:cNvSpPr/>
              <p:nvPr/>
            </p:nvSpPr>
            <p:spPr>
              <a:xfrm flipV="1">
                <a:off x="12077280" y="474480"/>
                <a:ext cx="2218320" cy="2218320"/>
              </a:xfrm>
              <a:custGeom>
                <a:avLst/>
                <a:gdLst>
                  <a:gd name="textAreaLeft" fmla="*/ 0 w 2218320"/>
                  <a:gd name="textAreaRight" fmla="*/ 2218680 w 2218320"/>
                  <a:gd name="textAreaTop" fmla="*/ 360 h 2218320"/>
                  <a:gd name="textAreaBottom" fmla="*/ 2219040 h 221832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1" name="Freeform: Shape 26"/>
              <p:cNvSpPr/>
              <p:nvPr/>
            </p:nvSpPr>
            <p:spPr>
              <a:xfrm flipV="1">
                <a:off x="11986560" y="383760"/>
                <a:ext cx="2309040" cy="2309040"/>
              </a:xfrm>
              <a:custGeom>
                <a:avLst/>
                <a:gdLst>
                  <a:gd name="textAreaLeft" fmla="*/ 0 w 2309040"/>
                  <a:gd name="textAreaRight" fmla="*/ 2309400 w 2309040"/>
                  <a:gd name="textAreaTop" fmla="*/ 360 h 2309040"/>
                  <a:gd name="textAreaBottom" fmla="*/ 2309760 h 230904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2" name="Freeform: Shape 27"/>
              <p:cNvSpPr/>
              <p:nvPr/>
            </p:nvSpPr>
            <p:spPr>
              <a:xfrm flipV="1">
                <a:off x="11895840" y="293040"/>
                <a:ext cx="2399760" cy="2399760"/>
              </a:xfrm>
              <a:custGeom>
                <a:avLst/>
                <a:gdLst>
                  <a:gd name="textAreaLeft" fmla="*/ 0 w 2399760"/>
                  <a:gd name="textAreaRight" fmla="*/ 2400120 w 2399760"/>
                  <a:gd name="textAreaTop" fmla="*/ 360 h 2399760"/>
                  <a:gd name="textAreaBottom" fmla="*/ 2400480 h 239976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grpSp>
        <p:nvGrpSpPr>
          <p:cNvPr id="303" name="Graphic 86"/>
          <p:cNvGrpSpPr/>
          <p:nvPr/>
        </p:nvGrpSpPr>
        <p:grpSpPr>
          <a:xfrm>
            <a:off x="12017520" y="6755400"/>
            <a:ext cx="558360" cy="911160"/>
            <a:chOff x="12017520" y="6755400"/>
            <a:chExt cx="558360" cy="911160"/>
          </a:xfrm>
        </p:grpSpPr>
        <p:sp>
          <p:nvSpPr>
            <p:cNvPr id="304" name="Freeform: Shape 36"/>
            <p:cNvSpPr/>
            <p:nvPr/>
          </p:nvSpPr>
          <p:spPr>
            <a:xfrm flipH="1">
              <a:off x="1256148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5" name="Freeform: Shape 37"/>
            <p:cNvSpPr/>
            <p:nvPr/>
          </p:nvSpPr>
          <p:spPr>
            <a:xfrm flipH="1">
              <a:off x="1247076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6" name="Freeform: Shape 38"/>
            <p:cNvSpPr/>
            <p:nvPr/>
          </p:nvSpPr>
          <p:spPr>
            <a:xfrm flipH="1">
              <a:off x="1238004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7" name="Freeform: Shape 39"/>
            <p:cNvSpPr/>
            <p:nvPr/>
          </p:nvSpPr>
          <p:spPr>
            <a:xfrm flipH="1">
              <a:off x="1228932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8" name="Freeform: Shape 40"/>
            <p:cNvSpPr/>
            <p:nvPr/>
          </p:nvSpPr>
          <p:spPr>
            <a:xfrm flipH="1">
              <a:off x="1219860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09" name="Freeform: Shape 41"/>
            <p:cNvSpPr/>
            <p:nvPr/>
          </p:nvSpPr>
          <p:spPr>
            <a:xfrm flipH="1">
              <a:off x="1210788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10" name="Freeform: Shape 42"/>
            <p:cNvSpPr/>
            <p:nvPr/>
          </p:nvSpPr>
          <p:spPr>
            <a:xfrm flipH="1">
              <a:off x="12017160" y="6755400"/>
              <a:ext cx="14040" cy="911160"/>
            </a:xfrm>
            <a:custGeom>
              <a:avLst/>
              <a:gdLst>
                <a:gd name="textAreaLeft" fmla="*/ -360 w 14040"/>
                <a:gd name="textAreaRight" fmla="*/ 14040 w 14040"/>
                <a:gd name="textAreaTop" fmla="*/ 0 h 911160"/>
                <a:gd name="textAreaBottom" fmla="*/ 911520 h 91116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sp>
        <p:nvSpPr>
          <p:cNvPr id="311" name="Rectangle: Single Corner Rounded 47"/>
          <p:cNvSpPr/>
          <p:nvPr/>
        </p:nvSpPr>
        <p:spPr>
          <a:xfrm flipH="1">
            <a:off x="1905120" y="2066760"/>
            <a:ext cx="6674400" cy="2143080"/>
          </a:xfrm>
          <a:prstGeom prst="round1Rect">
            <a:avLst>
              <a:gd name="adj" fmla="val 41867"/>
            </a:avLst>
          </a:prstGeom>
          <a:gradFill rotWithShape="0">
            <a:gsLst>
              <a:gs pos="20000">
                <a:srgbClr val="4F81BD"/>
              </a:gs>
              <a:gs pos="100000">
                <a:srgbClr val="95B3D7"/>
              </a:gs>
            </a:gsLst>
            <a:lin ang="189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312" name="Rectangle 5"/>
          <p:cNvSpPr/>
          <p:nvPr/>
        </p:nvSpPr>
        <p:spPr>
          <a:xfrm>
            <a:off x="2341440" y="2533320"/>
            <a:ext cx="579384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2000" b="0" strike="noStrike" spc="-1" dirty="0">
                <a:solidFill>
                  <a:srgbClr val="FFFFFF"/>
                </a:solidFill>
                <a:latin typeface="inherit"/>
                <a:ea typeface="Roboto Light"/>
              </a:rPr>
              <a:t>C-</a:t>
            </a:r>
            <a:r>
              <a:rPr lang="en-US" sz="2000" b="0" strike="noStrike" spc="-1" dirty="0" err="1">
                <a:solidFill>
                  <a:srgbClr val="FFFFFF"/>
                </a:solidFill>
                <a:latin typeface="inherit"/>
                <a:ea typeface="Roboto Light"/>
              </a:rPr>
              <a:t>Prot</a:t>
            </a:r>
            <a:r>
              <a:rPr lang="en-US" sz="2000" b="0" strike="noStrike" spc="-1" dirty="0">
                <a:solidFill>
                  <a:srgbClr val="FFFFFF"/>
                </a:solidFill>
                <a:latin typeface="inherit"/>
                <a:ea typeface="Roboto Light"/>
              </a:rPr>
              <a:t> is the first and only company in Turkey to receive the SKD AWARDS product excellence award in the individual, corporate and mobile endpoint protection categories for 3 consecutive years, and among the 5 companies globally.</a:t>
            </a:r>
            <a:endParaRPr lang="tr-TR" sz="2000" b="0" strike="noStrike" spc="-1" dirty="0">
              <a:solidFill>
                <a:srgbClr val="000000"/>
              </a:solidFill>
              <a:latin typeface="Calibri"/>
            </a:endParaRPr>
          </a:p>
        </p:txBody>
      </p:sp>
      <p:pic>
        <p:nvPicPr>
          <p:cNvPr id="313" name="Picture 69"/>
          <p:cNvPicPr/>
          <p:nvPr/>
        </p:nvPicPr>
        <p:blipFill>
          <a:blip r:embed="rId3"/>
          <a:stretch/>
        </p:blipFill>
        <p:spPr>
          <a:xfrm>
            <a:off x="8250480" y="1791000"/>
            <a:ext cx="5193360" cy="5344560"/>
          </a:xfrm>
          <a:prstGeom prst="rect">
            <a:avLst/>
          </a:prstGeom>
          <a:ln w="0">
            <a:noFill/>
          </a:ln>
        </p:spPr>
      </p:pic>
      <p:sp>
        <p:nvSpPr>
          <p:cNvPr id="314" name="TextBox 4"/>
          <p:cNvSpPr/>
          <p:nvPr/>
        </p:nvSpPr>
        <p:spPr>
          <a:xfrm>
            <a:off x="2707920" y="1369243"/>
            <a:ext cx="800928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Awards and Certificates</a:t>
            </a:r>
            <a:endParaRPr lang="id-ID" sz="3200" b="1" dirty="0">
              <a:solidFill>
                <a:schemeClr val="bg1"/>
              </a:solidFill>
              <a:latin typeface="inherit"/>
              <a:ea typeface="Roboto Light" pitchFamily="2" charset="0"/>
              <a:cs typeface="Poppins" panose="00000500000000000000" pitchFamily="2" charset="0"/>
            </a:endParaRPr>
          </a:p>
        </p:txBody>
      </p:sp>
      <p:pic>
        <p:nvPicPr>
          <p:cNvPr id="315" name="Picture 9"/>
          <p:cNvPicPr/>
          <p:nvPr/>
        </p:nvPicPr>
        <p:blipFill>
          <a:blip r:embed="rId4"/>
          <a:stretch/>
        </p:blipFill>
        <p:spPr>
          <a:xfrm>
            <a:off x="321480" y="69120"/>
            <a:ext cx="1340640" cy="1340640"/>
          </a:xfrm>
          <a:prstGeom prst="rect">
            <a:avLst/>
          </a:prstGeom>
          <a:ln w="0">
            <a:noFill/>
          </a:ln>
        </p:spPr>
      </p:pic>
      <p:sp>
        <p:nvSpPr>
          <p:cNvPr id="316" name="Freeform 35"/>
          <p:cNvSpPr/>
          <p:nvPr/>
        </p:nvSpPr>
        <p:spPr>
          <a:xfrm>
            <a:off x="2299680" y="1562760"/>
            <a:ext cx="297720" cy="240120"/>
          </a:xfrm>
          <a:custGeom>
            <a:avLst/>
            <a:gdLst>
              <a:gd name="textAreaLeft" fmla="*/ 0 w 297720"/>
              <a:gd name="textAreaRight" fmla="*/ 298080 w 297720"/>
              <a:gd name="textAreaTop" fmla="*/ 0 h 240120"/>
              <a:gd name="textAreaBottom" fmla="*/ 240480 h 240120"/>
            </a:gdLst>
            <a:ahLst/>
            <a:cxnLst/>
            <a:rect l="textAreaLeft" t="textAreaTop" r="textAreaRight" b="textAreaBottom"/>
            <a:pathLst>
              <a:path w="561" h="452">
                <a:moveTo>
                  <a:pt x="547" y="230"/>
                </a:moveTo>
                <a:lnTo>
                  <a:pt x="542" y="231"/>
                </a:lnTo>
                <a:lnTo>
                  <a:pt x="538" y="233"/>
                </a:lnTo>
                <a:lnTo>
                  <a:pt x="534" y="238"/>
                </a:lnTo>
                <a:lnTo>
                  <a:pt x="533" y="244"/>
                </a:lnTo>
                <a:lnTo>
                  <a:pt x="533" y="415"/>
                </a:lnTo>
                <a:lnTo>
                  <a:pt x="287" y="287"/>
                </a:lnTo>
                <a:lnTo>
                  <a:pt x="283" y="286"/>
                </a:lnTo>
                <a:lnTo>
                  <a:pt x="280" y="286"/>
                </a:lnTo>
                <a:lnTo>
                  <a:pt x="277" y="286"/>
                </a:lnTo>
                <a:lnTo>
                  <a:pt x="274" y="287"/>
                </a:lnTo>
                <a:lnTo>
                  <a:pt x="28" y="415"/>
                </a:lnTo>
                <a:lnTo>
                  <a:pt x="28" y="14"/>
                </a:lnTo>
                <a:lnTo>
                  <a:pt x="27" y="9"/>
                </a:lnTo>
                <a:lnTo>
                  <a:pt x="24" y="5"/>
                </a:lnTo>
                <a:lnTo>
                  <a:pt x="19" y="2"/>
                </a:lnTo>
                <a:lnTo>
                  <a:pt x="14" y="0"/>
                </a:lnTo>
                <a:lnTo>
                  <a:pt x="9" y="2"/>
                </a:lnTo>
                <a:lnTo>
                  <a:pt x="4" y="5"/>
                </a:lnTo>
                <a:lnTo>
                  <a:pt x="1" y="9"/>
                </a:lnTo>
                <a:lnTo>
                  <a:pt x="0" y="14"/>
                </a:lnTo>
                <a:lnTo>
                  <a:pt x="0" y="438"/>
                </a:lnTo>
                <a:lnTo>
                  <a:pt x="0" y="441"/>
                </a:lnTo>
                <a:lnTo>
                  <a:pt x="2" y="444"/>
                </a:lnTo>
                <a:lnTo>
                  <a:pt x="4" y="448"/>
                </a:lnTo>
                <a:lnTo>
                  <a:pt x="7" y="450"/>
                </a:lnTo>
                <a:lnTo>
                  <a:pt x="10" y="452"/>
                </a:lnTo>
                <a:lnTo>
                  <a:pt x="13" y="452"/>
                </a:lnTo>
                <a:lnTo>
                  <a:pt x="17" y="452"/>
                </a:lnTo>
                <a:lnTo>
                  <a:pt x="20" y="451"/>
                </a:lnTo>
                <a:lnTo>
                  <a:pt x="280" y="315"/>
                </a:lnTo>
                <a:lnTo>
                  <a:pt x="541" y="451"/>
                </a:lnTo>
                <a:lnTo>
                  <a:pt x="544" y="452"/>
                </a:lnTo>
                <a:lnTo>
                  <a:pt x="547" y="452"/>
                </a:lnTo>
                <a:lnTo>
                  <a:pt x="550" y="452"/>
                </a:lnTo>
                <a:lnTo>
                  <a:pt x="554" y="450"/>
                </a:lnTo>
                <a:lnTo>
                  <a:pt x="557" y="448"/>
                </a:lnTo>
                <a:lnTo>
                  <a:pt x="559" y="444"/>
                </a:lnTo>
                <a:lnTo>
                  <a:pt x="560" y="441"/>
                </a:lnTo>
                <a:lnTo>
                  <a:pt x="561" y="438"/>
                </a:lnTo>
                <a:lnTo>
                  <a:pt x="561" y="244"/>
                </a:lnTo>
                <a:lnTo>
                  <a:pt x="560" y="238"/>
                </a:lnTo>
                <a:lnTo>
                  <a:pt x="557" y="233"/>
                </a:lnTo>
                <a:lnTo>
                  <a:pt x="553" y="231"/>
                </a:lnTo>
                <a:lnTo>
                  <a:pt x="547" y="23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317" name="Freeform 36"/>
          <p:cNvSpPr/>
          <p:nvPr/>
        </p:nvSpPr>
        <p:spPr>
          <a:xfrm>
            <a:off x="2299680" y="1425600"/>
            <a:ext cx="297720" cy="217800"/>
          </a:xfrm>
          <a:custGeom>
            <a:avLst/>
            <a:gdLst>
              <a:gd name="textAreaLeft" fmla="*/ 0 w 297720"/>
              <a:gd name="textAreaRight" fmla="*/ 298080 w 297720"/>
              <a:gd name="textAreaTop" fmla="*/ 0 h 217800"/>
              <a:gd name="textAreaBottom" fmla="*/ 218160 h 217800"/>
            </a:gdLst>
            <a:ahLst/>
            <a:cxnLst/>
            <a:rect l="textAreaLeft" t="textAreaTop" r="textAreaRight" b="textAreaBottom"/>
            <a:pathLst>
              <a:path w="561" h="411">
                <a:moveTo>
                  <a:pt x="547" y="0"/>
                </a:moveTo>
                <a:lnTo>
                  <a:pt x="14" y="0"/>
                </a:lnTo>
                <a:lnTo>
                  <a:pt x="9" y="1"/>
                </a:lnTo>
                <a:lnTo>
                  <a:pt x="4" y="3"/>
                </a:lnTo>
                <a:lnTo>
                  <a:pt x="1" y="8"/>
                </a:lnTo>
                <a:lnTo>
                  <a:pt x="0" y="14"/>
                </a:lnTo>
                <a:lnTo>
                  <a:pt x="0" y="161"/>
                </a:lnTo>
                <a:lnTo>
                  <a:pt x="1" y="166"/>
                </a:lnTo>
                <a:lnTo>
                  <a:pt x="4" y="171"/>
                </a:lnTo>
                <a:lnTo>
                  <a:pt x="9" y="174"/>
                </a:lnTo>
                <a:lnTo>
                  <a:pt x="14" y="175"/>
                </a:lnTo>
                <a:lnTo>
                  <a:pt x="19" y="174"/>
                </a:lnTo>
                <a:lnTo>
                  <a:pt x="24" y="171"/>
                </a:lnTo>
                <a:lnTo>
                  <a:pt x="27" y="166"/>
                </a:lnTo>
                <a:lnTo>
                  <a:pt x="28" y="161"/>
                </a:lnTo>
                <a:lnTo>
                  <a:pt x="28" y="27"/>
                </a:lnTo>
                <a:lnTo>
                  <a:pt x="533" y="27"/>
                </a:lnTo>
                <a:lnTo>
                  <a:pt x="533" y="397"/>
                </a:lnTo>
                <a:lnTo>
                  <a:pt x="534" y="402"/>
                </a:lnTo>
                <a:lnTo>
                  <a:pt x="538" y="406"/>
                </a:lnTo>
                <a:lnTo>
                  <a:pt x="542" y="410"/>
                </a:lnTo>
                <a:lnTo>
                  <a:pt x="547" y="411"/>
                </a:lnTo>
                <a:lnTo>
                  <a:pt x="553" y="410"/>
                </a:lnTo>
                <a:lnTo>
                  <a:pt x="557" y="406"/>
                </a:lnTo>
                <a:lnTo>
                  <a:pt x="560" y="402"/>
                </a:lnTo>
                <a:lnTo>
                  <a:pt x="561" y="397"/>
                </a:lnTo>
                <a:lnTo>
                  <a:pt x="561" y="14"/>
                </a:lnTo>
                <a:lnTo>
                  <a:pt x="560" y="8"/>
                </a:lnTo>
                <a:lnTo>
                  <a:pt x="557" y="3"/>
                </a:lnTo>
                <a:lnTo>
                  <a:pt x="553" y="1"/>
                </a:lnTo>
                <a:lnTo>
                  <a:pt x="547" y="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109080" rIns="114840" bIns="109080" numCol="1" spcCol="0" anchor="t">
            <a:noAutofit/>
          </a:bodyPr>
          <a:lstStyle/>
          <a:p>
            <a:pPr>
              <a:lnSpc>
                <a:spcPct val="100000"/>
              </a:lnSpc>
            </a:pPr>
            <a:endParaRPr lang="en-US" sz="1800" b="0" strike="noStrike" spc="-1">
              <a:solidFill>
                <a:srgbClr val="000000"/>
              </a:solidFill>
              <a:latin typeface="Roboto Light"/>
            </a:endParaRPr>
          </a:p>
        </p:txBody>
      </p:sp>
      <p:sp>
        <p:nvSpPr>
          <p:cNvPr id="318" name="Freeform 37"/>
          <p:cNvSpPr/>
          <p:nvPr/>
        </p:nvSpPr>
        <p:spPr>
          <a:xfrm>
            <a:off x="2351520" y="1494720"/>
            <a:ext cx="189000" cy="181080"/>
          </a:xfrm>
          <a:custGeom>
            <a:avLst/>
            <a:gdLst>
              <a:gd name="textAreaLeft" fmla="*/ 0 w 189000"/>
              <a:gd name="textAreaRight" fmla="*/ 189360 w 189000"/>
              <a:gd name="textAreaTop" fmla="*/ 0 h 181080"/>
              <a:gd name="textAreaBottom" fmla="*/ 181440 h 181080"/>
            </a:gdLst>
            <a:ahLst/>
            <a:cxnLst/>
            <a:rect l="textAreaLeft" t="textAreaTop" r="textAreaRight" b="textAreaBottom"/>
            <a:pathLst>
              <a:path w="357" h="341">
                <a:moveTo>
                  <a:pt x="356" y="130"/>
                </a:moveTo>
                <a:lnTo>
                  <a:pt x="355" y="125"/>
                </a:lnTo>
                <a:lnTo>
                  <a:pt x="352" y="123"/>
                </a:lnTo>
                <a:lnTo>
                  <a:pt x="349" y="121"/>
                </a:lnTo>
                <a:lnTo>
                  <a:pt x="345" y="120"/>
                </a:lnTo>
                <a:lnTo>
                  <a:pt x="238" y="104"/>
                </a:lnTo>
                <a:lnTo>
                  <a:pt x="191" y="7"/>
                </a:lnTo>
                <a:lnTo>
                  <a:pt x="189" y="4"/>
                </a:lnTo>
                <a:lnTo>
                  <a:pt x="186" y="2"/>
                </a:lnTo>
                <a:lnTo>
                  <a:pt x="182" y="1"/>
                </a:lnTo>
                <a:lnTo>
                  <a:pt x="178" y="0"/>
                </a:lnTo>
                <a:lnTo>
                  <a:pt x="175" y="1"/>
                </a:lnTo>
                <a:lnTo>
                  <a:pt x="171" y="2"/>
                </a:lnTo>
                <a:lnTo>
                  <a:pt x="168" y="4"/>
                </a:lnTo>
                <a:lnTo>
                  <a:pt x="166" y="7"/>
                </a:lnTo>
                <a:lnTo>
                  <a:pt x="118" y="104"/>
                </a:lnTo>
                <a:lnTo>
                  <a:pt x="12" y="120"/>
                </a:lnTo>
                <a:lnTo>
                  <a:pt x="8" y="121"/>
                </a:lnTo>
                <a:lnTo>
                  <a:pt x="4" y="123"/>
                </a:lnTo>
                <a:lnTo>
                  <a:pt x="2" y="126"/>
                </a:lnTo>
                <a:lnTo>
                  <a:pt x="0" y="130"/>
                </a:lnTo>
                <a:lnTo>
                  <a:pt x="0" y="133"/>
                </a:lnTo>
                <a:lnTo>
                  <a:pt x="0" y="137"/>
                </a:lnTo>
                <a:lnTo>
                  <a:pt x="1" y="140"/>
                </a:lnTo>
                <a:lnTo>
                  <a:pt x="4" y="143"/>
                </a:lnTo>
                <a:lnTo>
                  <a:pt x="82" y="219"/>
                </a:lnTo>
                <a:lnTo>
                  <a:pt x="63" y="325"/>
                </a:lnTo>
                <a:lnTo>
                  <a:pt x="63" y="329"/>
                </a:lnTo>
                <a:lnTo>
                  <a:pt x="63" y="332"/>
                </a:lnTo>
                <a:lnTo>
                  <a:pt x="65" y="335"/>
                </a:lnTo>
                <a:lnTo>
                  <a:pt x="69" y="339"/>
                </a:lnTo>
                <a:lnTo>
                  <a:pt x="72" y="341"/>
                </a:lnTo>
                <a:lnTo>
                  <a:pt x="76" y="341"/>
                </a:lnTo>
                <a:lnTo>
                  <a:pt x="79" y="341"/>
                </a:lnTo>
                <a:lnTo>
                  <a:pt x="83" y="340"/>
                </a:lnTo>
                <a:lnTo>
                  <a:pt x="178" y="289"/>
                </a:lnTo>
                <a:lnTo>
                  <a:pt x="274" y="340"/>
                </a:lnTo>
                <a:lnTo>
                  <a:pt x="278" y="341"/>
                </a:lnTo>
                <a:lnTo>
                  <a:pt x="281" y="341"/>
                </a:lnTo>
                <a:lnTo>
                  <a:pt x="285" y="340"/>
                </a:lnTo>
                <a:lnTo>
                  <a:pt x="289" y="339"/>
                </a:lnTo>
                <a:lnTo>
                  <a:pt x="291" y="335"/>
                </a:lnTo>
                <a:lnTo>
                  <a:pt x="293" y="332"/>
                </a:lnTo>
                <a:lnTo>
                  <a:pt x="294" y="329"/>
                </a:lnTo>
                <a:lnTo>
                  <a:pt x="294" y="325"/>
                </a:lnTo>
                <a:lnTo>
                  <a:pt x="276" y="219"/>
                </a:lnTo>
                <a:lnTo>
                  <a:pt x="353" y="143"/>
                </a:lnTo>
                <a:lnTo>
                  <a:pt x="355" y="140"/>
                </a:lnTo>
                <a:lnTo>
                  <a:pt x="356" y="137"/>
                </a:lnTo>
                <a:lnTo>
                  <a:pt x="357" y="133"/>
                </a:lnTo>
                <a:lnTo>
                  <a:pt x="356" y="130"/>
                </a:lnTo>
                <a:close/>
                <a:moveTo>
                  <a:pt x="251" y="203"/>
                </a:moveTo>
                <a:lnTo>
                  <a:pt x="249" y="207"/>
                </a:lnTo>
                <a:lnTo>
                  <a:pt x="248" y="210"/>
                </a:lnTo>
                <a:lnTo>
                  <a:pt x="247" y="213"/>
                </a:lnTo>
                <a:lnTo>
                  <a:pt x="247" y="216"/>
                </a:lnTo>
                <a:lnTo>
                  <a:pt x="262" y="302"/>
                </a:lnTo>
                <a:lnTo>
                  <a:pt x="185" y="261"/>
                </a:lnTo>
                <a:lnTo>
                  <a:pt x="181" y="260"/>
                </a:lnTo>
                <a:lnTo>
                  <a:pt x="178" y="259"/>
                </a:lnTo>
                <a:lnTo>
                  <a:pt x="175" y="260"/>
                </a:lnTo>
                <a:lnTo>
                  <a:pt x="172" y="261"/>
                </a:lnTo>
                <a:lnTo>
                  <a:pt x="96" y="302"/>
                </a:lnTo>
                <a:lnTo>
                  <a:pt x="109" y="216"/>
                </a:lnTo>
                <a:lnTo>
                  <a:pt x="109" y="213"/>
                </a:lnTo>
                <a:lnTo>
                  <a:pt x="109" y="210"/>
                </a:lnTo>
                <a:lnTo>
                  <a:pt x="107" y="207"/>
                </a:lnTo>
                <a:lnTo>
                  <a:pt x="106" y="203"/>
                </a:lnTo>
                <a:lnTo>
                  <a:pt x="44" y="143"/>
                </a:lnTo>
                <a:lnTo>
                  <a:pt x="130" y="131"/>
                </a:lnTo>
                <a:lnTo>
                  <a:pt x="133" y="130"/>
                </a:lnTo>
                <a:lnTo>
                  <a:pt x="135" y="128"/>
                </a:lnTo>
                <a:lnTo>
                  <a:pt x="138" y="126"/>
                </a:lnTo>
                <a:lnTo>
                  <a:pt x="139" y="123"/>
                </a:lnTo>
                <a:lnTo>
                  <a:pt x="178" y="45"/>
                </a:lnTo>
                <a:lnTo>
                  <a:pt x="217" y="123"/>
                </a:lnTo>
                <a:lnTo>
                  <a:pt x="219" y="126"/>
                </a:lnTo>
                <a:lnTo>
                  <a:pt x="221" y="128"/>
                </a:lnTo>
                <a:lnTo>
                  <a:pt x="224" y="130"/>
                </a:lnTo>
                <a:lnTo>
                  <a:pt x="227" y="131"/>
                </a:lnTo>
                <a:lnTo>
                  <a:pt x="313" y="143"/>
                </a:lnTo>
                <a:lnTo>
                  <a:pt x="251" y="20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90720" rIns="114840" bIns="90720" numCol="1" spcCol="0" anchor="t">
            <a:noAutofit/>
          </a:bodyPr>
          <a:lstStyle/>
          <a:p>
            <a:pPr>
              <a:lnSpc>
                <a:spcPct val="100000"/>
              </a:lnSpc>
            </a:pPr>
            <a:endParaRPr lang="en-US" sz="1800" b="0" strike="noStrike" spc="-1">
              <a:solidFill>
                <a:srgbClr val="000000"/>
              </a:solidFill>
              <a:latin typeface="Roboto Light"/>
            </a:endParaRPr>
          </a:p>
        </p:txBody>
      </p:sp>
      <p:pic>
        <p:nvPicPr>
          <p:cNvPr id="319" name="Resim 110"/>
          <p:cNvPicPr/>
          <p:nvPr/>
        </p:nvPicPr>
        <p:blipFill>
          <a:blip r:embed="rId5"/>
          <a:stretch/>
        </p:blipFill>
        <p:spPr>
          <a:xfrm>
            <a:off x="11109600" y="1216440"/>
            <a:ext cx="1550160" cy="4899240"/>
          </a:xfrm>
          <a:prstGeom prst="rect">
            <a:avLst/>
          </a:prstGeom>
          <a:ln w="0">
            <a:noFill/>
          </a:ln>
        </p:spPr>
      </p:pic>
      <p:pic>
        <p:nvPicPr>
          <p:cNvPr id="320" name="Resim 111"/>
          <p:cNvPicPr/>
          <p:nvPr/>
        </p:nvPicPr>
        <p:blipFill>
          <a:blip r:embed="rId6"/>
          <a:stretch/>
        </p:blipFill>
        <p:spPr>
          <a:xfrm>
            <a:off x="9060480" y="1349280"/>
            <a:ext cx="1550160" cy="4771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 calcmode="lin" valueType="num">
                                      <p:cBhvr additive="repl">
                                        <p:cTn id="7" dur="750" fill="hold"/>
                                        <p:tgtEl>
                                          <p:spTgt spid="311"/>
                                        </p:tgtEl>
                                        <p:attrNameLst>
                                          <p:attrName>ppt_x</p:attrName>
                                        </p:attrNameLst>
                                      </p:cBhvr>
                                      <p:tavLst>
                                        <p:tav tm="0">
                                          <p:val>
                                            <p:strVal val="0-#ppt_w/2"/>
                                          </p:val>
                                        </p:tav>
                                        <p:tav tm="100000">
                                          <p:val>
                                            <p:strVal val="#ppt_x"/>
                                          </p:val>
                                        </p:tav>
                                      </p:tavLst>
                                    </p:anim>
                                    <p:anim calcmode="lin" valueType="num">
                                      <p:cBhvr additive="repl">
                                        <p:cTn id="8" dur="750" fill="hold"/>
                                        <p:tgtEl>
                                          <p:spTgt spid="311"/>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500"/>
                                  </p:stCondLst>
                                  <p:childTnLst>
                                    <p:set>
                                      <p:cBhvr>
                                        <p:cTn id="10" dur="1" fill="hold">
                                          <p:stCondLst>
                                            <p:cond delay="0"/>
                                          </p:stCondLst>
                                        </p:cTn>
                                        <p:tgtEl>
                                          <p:spTgt spid="303"/>
                                        </p:tgtEl>
                                        <p:attrNameLst>
                                          <p:attrName>style.visibility</p:attrName>
                                        </p:attrNameLst>
                                      </p:cBhvr>
                                      <p:to>
                                        <p:strVal val="visible"/>
                                      </p:to>
                                    </p:set>
                                    <p:animEffect transition="in" filter="wipe(up)">
                                      <p:cBhvr additive="repl">
                                        <p:cTn id="11" dur="500"/>
                                        <p:tgtEl>
                                          <p:spTgt spid="303"/>
                                        </p:tgtEl>
                                      </p:cBhvr>
                                    </p:animEffect>
                                  </p:childTnLst>
                                </p:cTn>
                              </p:par>
                              <p:par>
                                <p:cTn id="12" presetID="22" presetClass="entr" presetSubtype="2" fill="hold" nodeType="withEffect">
                                  <p:stCondLst>
                                    <p:cond delay="0"/>
                                  </p:stCondLst>
                                  <p:childTnLst>
                                    <p:set>
                                      <p:cBhvr>
                                        <p:cTn id="13" dur="1" fill="hold">
                                          <p:stCondLst>
                                            <p:cond delay="0"/>
                                          </p:stCondLst>
                                        </p:cTn>
                                        <p:tgtEl>
                                          <p:spTgt spid="286"/>
                                        </p:tgtEl>
                                        <p:attrNameLst>
                                          <p:attrName>style.visibility</p:attrName>
                                        </p:attrNameLst>
                                      </p:cBhvr>
                                      <p:to>
                                        <p:strVal val="visible"/>
                                      </p:to>
                                    </p:set>
                                    <p:animEffect transition="in" filter="wipe(right)">
                                      <p:cBhvr additive="repl">
                                        <p:cTn id="14" dur="500"/>
                                        <p:tgtEl>
                                          <p:spTgt spid="286"/>
                                        </p:tgtEl>
                                      </p:cBhvr>
                                    </p:animEffect>
                                  </p:childTnLst>
                                </p:cTn>
                              </p:par>
                              <p:par>
                                <p:cTn id="15" presetID="18" presetClass="entr" presetSubtype="12" fill="hold" nodeType="withEffect">
                                  <p:stCondLst>
                                    <p:cond delay="0"/>
                                  </p:stCondLst>
                                  <p:iterate type="lt">
                                    <p:tmAbs val="50"/>
                                  </p:iterate>
                                  <p:childTnLst>
                                    <p:set>
                                      <p:cBhvr>
                                        <p:cTn id="16" dur="1" fill="hold">
                                          <p:stCondLst>
                                            <p:cond delay="0"/>
                                          </p:stCondLst>
                                        </p:cTn>
                                        <p:tgtEl>
                                          <p:spTgt spid="314">
                                            <p:txEl>
                                              <p:pRg st="0" end="0"/>
                                            </p:txEl>
                                          </p:spTgt>
                                        </p:tgtEl>
                                        <p:attrNameLst>
                                          <p:attrName>style.visibility</p:attrName>
                                        </p:attrNameLst>
                                      </p:cBhvr>
                                      <p:to>
                                        <p:strVal val="visible"/>
                                      </p:to>
                                    </p:set>
                                    <p:animEffect transition="in" filter="strips(downLeft)">
                                      <p:cBhvr additive="repl">
                                        <p:cTn id="17" dur="500"/>
                                        <p:tgtEl>
                                          <p:spTgt spid="3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362" name="Group 1"/>
          <p:cNvGrpSpPr/>
          <p:nvPr/>
        </p:nvGrpSpPr>
        <p:grpSpPr>
          <a:xfrm>
            <a:off x="10416600" y="3781440"/>
            <a:ext cx="4488480" cy="5837760"/>
            <a:chOff x="10416600" y="3781440"/>
            <a:chExt cx="4488480" cy="5837760"/>
          </a:xfrm>
        </p:grpSpPr>
        <p:grpSp>
          <p:nvGrpSpPr>
            <p:cNvPr id="363" name="Graphic 86"/>
            <p:cNvGrpSpPr/>
            <p:nvPr/>
          </p:nvGrpSpPr>
          <p:grpSpPr>
            <a:xfrm>
              <a:off x="11841120" y="6637680"/>
              <a:ext cx="3063960" cy="2981520"/>
              <a:chOff x="11841120" y="6637680"/>
              <a:chExt cx="3063960" cy="2981520"/>
            </a:xfrm>
          </p:grpSpPr>
          <p:sp>
            <p:nvSpPr>
              <p:cNvPr id="364" name="Freeform: Shape 29"/>
              <p:cNvSpPr/>
              <p:nvPr/>
            </p:nvSpPr>
            <p:spPr>
              <a:xfrm rot="16943400" flipV="1">
                <a:off x="12760200" y="691452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65" name="Freeform: Shape 30"/>
              <p:cNvSpPr/>
              <p:nvPr/>
            </p:nvSpPr>
            <p:spPr>
              <a:xfrm rot="16943400" flipV="1">
                <a:off x="12655440" y="690048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66" name="Freeform: Shape 31"/>
              <p:cNvSpPr/>
              <p:nvPr/>
            </p:nvSpPr>
            <p:spPr>
              <a:xfrm rot="16943400" flipV="1">
                <a:off x="12551040" y="6887160"/>
                <a:ext cx="2108160" cy="2198880"/>
              </a:xfrm>
              <a:custGeom>
                <a:avLst/>
                <a:gdLst>
                  <a:gd name="textAreaLeft" fmla="*/ 0 w 2108160"/>
                  <a:gd name="textAreaRight" fmla="*/ 2108520 w 2108160"/>
                  <a:gd name="textAreaTop" fmla="*/ 360 h 2198880"/>
                  <a:gd name="textAreaBottom" fmla="*/ 2199600 h 21988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67" name="Freeform: Shape 33"/>
              <p:cNvSpPr/>
              <p:nvPr/>
            </p:nvSpPr>
            <p:spPr>
              <a:xfrm rot="16943400" flipV="1">
                <a:off x="12445920" y="687276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68" name="Freeform: Shape 34"/>
              <p:cNvSpPr/>
              <p:nvPr/>
            </p:nvSpPr>
            <p:spPr>
              <a:xfrm rot="16943400" flipV="1">
                <a:off x="12341160" y="6859440"/>
                <a:ext cx="2295720" cy="2395440"/>
              </a:xfrm>
              <a:custGeom>
                <a:avLst/>
                <a:gdLst>
                  <a:gd name="textAreaLeft" fmla="*/ 0 w 2295720"/>
                  <a:gd name="textAreaRight" fmla="*/ 2296080 w 229572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69" name="Freeform: Shape 35"/>
              <p:cNvSpPr/>
              <p:nvPr/>
            </p:nvSpPr>
            <p:spPr>
              <a:xfrm rot="16943400" flipV="1">
                <a:off x="12236400" y="6845760"/>
                <a:ext cx="2389680" cy="2493000"/>
              </a:xfrm>
              <a:custGeom>
                <a:avLst/>
                <a:gdLst>
                  <a:gd name="textAreaLeft" fmla="*/ 0 w 2389680"/>
                  <a:gd name="textAreaRight" fmla="*/ 2390040 w 2389680"/>
                  <a:gd name="textAreaTop" fmla="*/ -360 h 2493000"/>
                  <a:gd name="textAreaBottom" fmla="*/ 2493000 h 249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0" name="Freeform: Shape 36"/>
              <p:cNvSpPr/>
              <p:nvPr/>
            </p:nvSpPr>
            <p:spPr>
              <a:xfrm rot="16943400" flipV="1">
                <a:off x="12131280" y="683280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371" name="Graphic 86"/>
            <p:cNvGrpSpPr/>
            <p:nvPr/>
          </p:nvGrpSpPr>
          <p:grpSpPr>
            <a:xfrm>
              <a:off x="10416600" y="3781440"/>
              <a:ext cx="3063960" cy="2981520"/>
              <a:chOff x="10416600" y="3781440"/>
              <a:chExt cx="3063960" cy="2981520"/>
            </a:xfrm>
          </p:grpSpPr>
          <p:sp>
            <p:nvSpPr>
              <p:cNvPr id="372" name="Freeform: Shape 4"/>
              <p:cNvSpPr/>
              <p:nvPr/>
            </p:nvSpPr>
            <p:spPr>
              <a:xfrm rot="6143400" flipV="1">
                <a:off x="10641240" y="448236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3" name="Freeform: Shape 5"/>
              <p:cNvSpPr/>
              <p:nvPr/>
            </p:nvSpPr>
            <p:spPr>
              <a:xfrm rot="6143400" flipV="1">
                <a:off x="10652040" y="439812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4" name="Freeform: Shape 7"/>
              <p:cNvSpPr/>
              <p:nvPr/>
            </p:nvSpPr>
            <p:spPr>
              <a:xfrm rot="6143400" flipV="1">
                <a:off x="10662480" y="4314600"/>
                <a:ext cx="2108160" cy="2198880"/>
              </a:xfrm>
              <a:custGeom>
                <a:avLst/>
                <a:gdLst>
                  <a:gd name="textAreaLeft" fmla="*/ 0 w 2108160"/>
                  <a:gd name="textAreaRight" fmla="*/ 2108520 w 2108160"/>
                  <a:gd name="textAreaTop" fmla="*/ 360 h 2198880"/>
                  <a:gd name="textAreaBottom" fmla="*/ 2199600 h 21988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5" name="Freeform: Shape 8"/>
              <p:cNvSpPr/>
              <p:nvPr/>
            </p:nvSpPr>
            <p:spPr>
              <a:xfrm rot="6143400" flipV="1">
                <a:off x="10674000" y="422964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6" name="Freeform: Shape 9"/>
              <p:cNvSpPr/>
              <p:nvPr/>
            </p:nvSpPr>
            <p:spPr>
              <a:xfrm rot="6143400" flipV="1">
                <a:off x="10684440" y="4145040"/>
                <a:ext cx="2295720" cy="2395440"/>
              </a:xfrm>
              <a:custGeom>
                <a:avLst/>
                <a:gdLst>
                  <a:gd name="textAreaLeft" fmla="*/ 0 w 2295720"/>
                  <a:gd name="textAreaRight" fmla="*/ 2296080 w 229572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7" name="Freeform: Shape 10"/>
              <p:cNvSpPr/>
              <p:nvPr/>
            </p:nvSpPr>
            <p:spPr>
              <a:xfrm rot="6143400" flipV="1">
                <a:off x="10695240" y="4060440"/>
                <a:ext cx="2389680" cy="2493000"/>
              </a:xfrm>
              <a:custGeom>
                <a:avLst/>
                <a:gdLst>
                  <a:gd name="textAreaLeft" fmla="*/ 0 w 2389680"/>
                  <a:gd name="textAreaRight" fmla="*/ 2390040 w 2389680"/>
                  <a:gd name="textAreaTop" fmla="*/ -360 h 2493000"/>
                  <a:gd name="textAreaBottom" fmla="*/ 2493000 h 249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78" name="Freeform: Shape 11"/>
              <p:cNvSpPr/>
              <p:nvPr/>
            </p:nvSpPr>
            <p:spPr>
              <a:xfrm rot="6143400" flipV="1">
                <a:off x="10706400" y="397620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grpSp>
        <p:nvGrpSpPr>
          <p:cNvPr id="379" name="Group 12"/>
          <p:cNvGrpSpPr/>
          <p:nvPr/>
        </p:nvGrpSpPr>
        <p:grpSpPr>
          <a:xfrm>
            <a:off x="5257080" y="-1704960"/>
            <a:ext cx="4595760" cy="4967280"/>
            <a:chOff x="5257080" y="-1704960"/>
            <a:chExt cx="4595760" cy="4967280"/>
          </a:xfrm>
        </p:grpSpPr>
        <p:grpSp>
          <p:nvGrpSpPr>
            <p:cNvPr id="380" name="Graphic 86"/>
            <p:cNvGrpSpPr/>
            <p:nvPr/>
          </p:nvGrpSpPr>
          <p:grpSpPr>
            <a:xfrm>
              <a:off x="7261560" y="778680"/>
              <a:ext cx="2591280" cy="2483640"/>
              <a:chOff x="7261560" y="778680"/>
              <a:chExt cx="2591280" cy="2483640"/>
            </a:xfrm>
          </p:grpSpPr>
          <p:sp>
            <p:nvSpPr>
              <p:cNvPr id="381" name="Freeform: Shape 22"/>
              <p:cNvSpPr/>
              <p:nvPr/>
            </p:nvSpPr>
            <p:spPr>
              <a:xfrm rot="16200000" flipV="1">
                <a:off x="7890840" y="73728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2" name="Freeform: Shape 23"/>
              <p:cNvSpPr/>
              <p:nvPr/>
            </p:nvSpPr>
            <p:spPr>
              <a:xfrm rot="16200000" flipV="1">
                <a:off x="7795080" y="73476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3" name="Freeform: Shape 24"/>
              <p:cNvSpPr/>
              <p:nvPr/>
            </p:nvSpPr>
            <p:spPr>
              <a:xfrm rot="16200000" flipV="1">
                <a:off x="7698960" y="733320"/>
                <a:ext cx="2108160" cy="2199240"/>
              </a:xfrm>
              <a:custGeom>
                <a:avLst/>
                <a:gdLst>
                  <a:gd name="textAreaLeft" fmla="*/ 0 w 2108160"/>
                  <a:gd name="textAreaRight" fmla="*/ 2108520 w 2108160"/>
                  <a:gd name="textAreaTop" fmla="*/ -360 h 2199240"/>
                  <a:gd name="textAreaBottom" fmla="*/ 2199240 h 219924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4" name="Freeform: Shape 25"/>
              <p:cNvSpPr/>
              <p:nvPr/>
            </p:nvSpPr>
            <p:spPr>
              <a:xfrm rot="16200000" flipV="1">
                <a:off x="7603200" y="73116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5" name="Freeform: Shape 26"/>
              <p:cNvSpPr/>
              <p:nvPr/>
            </p:nvSpPr>
            <p:spPr>
              <a:xfrm rot="16200000" flipV="1">
                <a:off x="7507080" y="729360"/>
                <a:ext cx="2296080" cy="2395440"/>
              </a:xfrm>
              <a:custGeom>
                <a:avLst/>
                <a:gdLst>
                  <a:gd name="textAreaLeft" fmla="*/ 0 w 2296080"/>
                  <a:gd name="textAreaRight" fmla="*/ 2296440 w 229608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6" name="Freeform: Shape 27"/>
              <p:cNvSpPr/>
              <p:nvPr/>
            </p:nvSpPr>
            <p:spPr>
              <a:xfrm rot="16200000" flipV="1">
                <a:off x="7411320" y="727200"/>
                <a:ext cx="2389680" cy="2493360"/>
              </a:xfrm>
              <a:custGeom>
                <a:avLst/>
                <a:gdLst>
                  <a:gd name="textAreaLeft" fmla="*/ 0 w 2389680"/>
                  <a:gd name="textAreaRight" fmla="*/ 2390040 w 2389680"/>
                  <a:gd name="textAreaTop" fmla="*/ 360 h 2493360"/>
                  <a:gd name="textAreaBottom" fmla="*/ 2494080 h 249336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87" name="Freeform: Shape 28"/>
              <p:cNvSpPr/>
              <p:nvPr/>
            </p:nvSpPr>
            <p:spPr>
              <a:xfrm rot="16200000" flipV="1">
                <a:off x="7315200" y="72432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388" name="Graphic 86"/>
            <p:cNvGrpSpPr/>
            <p:nvPr/>
          </p:nvGrpSpPr>
          <p:grpSpPr>
            <a:xfrm>
              <a:off x="5257080" y="-1704960"/>
              <a:ext cx="2591280" cy="2484000"/>
              <a:chOff x="5257080" y="-1704960"/>
              <a:chExt cx="2591280" cy="2484000"/>
            </a:xfrm>
          </p:grpSpPr>
          <p:sp>
            <p:nvSpPr>
              <p:cNvPr id="389" name="Freeform: Shape 15"/>
              <p:cNvSpPr/>
              <p:nvPr/>
            </p:nvSpPr>
            <p:spPr>
              <a:xfrm rot="5400000" flipV="1">
                <a:off x="5298840" y="-1182600"/>
                <a:ext cx="1920240" cy="2003400"/>
              </a:xfrm>
              <a:custGeom>
                <a:avLst/>
                <a:gdLst>
                  <a:gd name="textAreaLeft" fmla="*/ 0 w 1920240"/>
                  <a:gd name="textAreaRight" fmla="*/ 1920600 w 1920240"/>
                  <a:gd name="textAreaTop" fmla="*/ 360 h 2003400"/>
                  <a:gd name="textAreaBottom" fmla="*/ 200412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0" name="Freeform: Shape 16"/>
              <p:cNvSpPr/>
              <p:nvPr/>
            </p:nvSpPr>
            <p:spPr>
              <a:xfrm rot="5400000" flipV="1">
                <a:off x="5301000" y="-1279440"/>
                <a:ext cx="2014200" cy="2101320"/>
              </a:xfrm>
              <a:custGeom>
                <a:avLst/>
                <a:gdLst>
                  <a:gd name="textAreaLeft" fmla="*/ 0 w 2014200"/>
                  <a:gd name="textAreaRight" fmla="*/ 2014560 w 2014200"/>
                  <a:gd name="textAreaTop" fmla="*/ 360 h 2101320"/>
                  <a:gd name="textAreaBottom" fmla="*/ 210204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1" name="Freeform: Shape 17"/>
              <p:cNvSpPr/>
              <p:nvPr/>
            </p:nvSpPr>
            <p:spPr>
              <a:xfrm rot="5400000" flipV="1">
                <a:off x="5302800" y="-1374480"/>
                <a:ext cx="2108160" cy="2199240"/>
              </a:xfrm>
              <a:custGeom>
                <a:avLst/>
                <a:gdLst>
                  <a:gd name="textAreaLeft" fmla="*/ 0 w 2108160"/>
                  <a:gd name="textAreaRight" fmla="*/ 2108520 w 2108160"/>
                  <a:gd name="textAreaTop" fmla="*/ 360 h 2199240"/>
                  <a:gd name="textAreaBottom" fmla="*/ 2199960 h 219924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2" name="Freeform: Shape 18"/>
              <p:cNvSpPr/>
              <p:nvPr/>
            </p:nvSpPr>
            <p:spPr>
              <a:xfrm rot="5400000" flipV="1">
                <a:off x="5304960" y="-1470240"/>
                <a:ext cx="2201760" cy="2297160"/>
              </a:xfrm>
              <a:custGeom>
                <a:avLst/>
                <a:gdLst>
                  <a:gd name="textAreaLeft" fmla="*/ 0 w 2201760"/>
                  <a:gd name="textAreaRight" fmla="*/ 2202120 w 2201760"/>
                  <a:gd name="textAreaTop" fmla="*/ 360 h 2297160"/>
                  <a:gd name="textAreaBottom" fmla="*/ 229788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3" name="Freeform: Shape 19"/>
              <p:cNvSpPr/>
              <p:nvPr/>
            </p:nvSpPr>
            <p:spPr>
              <a:xfrm rot="5400000" flipV="1">
                <a:off x="5306760" y="-1566720"/>
                <a:ext cx="2296080" cy="2395440"/>
              </a:xfrm>
              <a:custGeom>
                <a:avLst/>
                <a:gdLst>
                  <a:gd name="textAreaLeft" fmla="*/ 0 w 2296080"/>
                  <a:gd name="textAreaRight" fmla="*/ 2296440 w 2296080"/>
                  <a:gd name="textAreaTop" fmla="*/ -360 h 2395440"/>
                  <a:gd name="textAreaBottom" fmla="*/ 239544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4" name="Freeform: Shape 20"/>
              <p:cNvSpPr/>
              <p:nvPr/>
            </p:nvSpPr>
            <p:spPr>
              <a:xfrm rot="5400000" flipV="1">
                <a:off x="5308920" y="-1662480"/>
                <a:ext cx="2389680" cy="2493360"/>
              </a:xfrm>
              <a:custGeom>
                <a:avLst/>
                <a:gdLst>
                  <a:gd name="textAreaLeft" fmla="*/ 0 w 2389680"/>
                  <a:gd name="textAreaRight" fmla="*/ 2390040 w 2389680"/>
                  <a:gd name="textAreaTop" fmla="*/ -360 h 2493360"/>
                  <a:gd name="textAreaBottom" fmla="*/ 2493360 h 249336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395" name="Freeform: Shape 21"/>
              <p:cNvSpPr/>
              <p:nvPr/>
            </p:nvSpPr>
            <p:spPr>
              <a:xfrm rot="5400000" flipV="1">
                <a:off x="5310720" y="-1758960"/>
                <a:ext cx="2483640" cy="2591280"/>
              </a:xfrm>
              <a:custGeom>
                <a:avLst/>
                <a:gdLst>
                  <a:gd name="textAreaLeft" fmla="*/ 0 w 2483640"/>
                  <a:gd name="textAreaRight" fmla="*/ 2484000 w 2483640"/>
                  <a:gd name="textAreaTop" fmla="*/ -360 h 2591280"/>
                  <a:gd name="textAreaBottom" fmla="*/ 259128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sp>
        <p:nvSpPr>
          <p:cNvPr id="396" name="Rectangle 32"/>
          <p:cNvSpPr/>
          <p:nvPr/>
        </p:nvSpPr>
        <p:spPr>
          <a:xfrm>
            <a:off x="1146960" y="3183120"/>
            <a:ext cx="66038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is a member of the "Anti-Malware Testing Standards Organization" operating worldwide.</a:t>
            </a:r>
            <a:endParaRPr lang="tr-TR" sz="2000" b="1" dirty="0">
              <a:solidFill>
                <a:schemeClr val="bg1"/>
              </a:solidFill>
              <a:latin typeface="inherit"/>
            </a:endParaRPr>
          </a:p>
          <a:p>
            <a:pPr algn="just"/>
            <a:endParaRPr lang="en-US" sz="2000" b="1" dirty="0">
              <a:solidFill>
                <a:schemeClr val="bg1"/>
              </a:solidFill>
              <a:latin typeface="inherit"/>
            </a:endParaRPr>
          </a:p>
          <a:p>
            <a:pPr algn="just"/>
            <a:r>
              <a:rPr lang="en-US" sz="2000" b="1" dirty="0">
                <a:solidFill>
                  <a:schemeClr val="bg1"/>
                </a:solidFill>
                <a:latin typeface="inherit"/>
              </a:rPr>
              <a:t>AMTSO is an international non-profit organization founded in 2008 to address a perceived need for improvement in the quality, relevance and objectivity of Anti-malware testing methodologies.</a:t>
            </a:r>
            <a:endParaRPr lang="tr-TR" sz="2000" dirty="0">
              <a:solidFill>
                <a:schemeClr val="bg1"/>
              </a:solidFill>
              <a:latin typeface="inherit"/>
            </a:endParaRPr>
          </a:p>
        </p:txBody>
      </p:sp>
      <p:pic>
        <p:nvPicPr>
          <p:cNvPr id="397" name="Picture 63"/>
          <p:cNvPicPr/>
          <p:nvPr/>
        </p:nvPicPr>
        <p:blipFill>
          <a:blip r:embed="rId3"/>
          <a:srcRect l="19914" t="29372" r="19005" b="8690"/>
          <a:stretch/>
        </p:blipFill>
        <p:spPr>
          <a:xfrm>
            <a:off x="9231480" y="1108800"/>
            <a:ext cx="3317400" cy="4756680"/>
          </a:xfrm>
          <a:prstGeom prst="rect">
            <a:avLst/>
          </a:prstGeom>
          <a:ln w="0">
            <a:noFill/>
          </a:ln>
        </p:spPr>
      </p:pic>
      <p:sp>
        <p:nvSpPr>
          <p:cNvPr id="398" name="TextBox 70"/>
          <p:cNvSpPr/>
          <p:nvPr/>
        </p:nvSpPr>
        <p:spPr>
          <a:xfrm>
            <a:off x="1657440" y="2285083"/>
            <a:ext cx="540180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World Wide Recognition</a:t>
            </a:r>
            <a:endParaRPr lang="id-ID" sz="3200" b="1" dirty="0">
              <a:solidFill>
                <a:schemeClr val="bg1"/>
              </a:solidFill>
              <a:latin typeface="inherit"/>
              <a:ea typeface="Roboto Light" pitchFamily="2" charset="0"/>
              <a:cs typeface="Poppins" panose="00000500000000000000" pitchFamily="2" charset="0"/>
            </a:endParaRPr>
          </a:p>
        </p:txBody>
      </p:sp>
      <p:sp>
        <p:nvSpPr>
          <p:cNvPr id="399" name="Freeform 420"/>
          <p:cNvSpPr/>
          <p:nvPr/>
        </p:nvSpPr>
        <p:spPr>
          <a:xfrm>
            <a:off x="1263600" y="2304360"/>
            <a:ext cx="313920" cy="377640"/>
          </a:xfrm>
          <a:custGeom>
            <a:avLst/>
            <a:gdLst>
              <a:gd name="textAreaLeft" fmla="*/ 0 w 313920"/>
              <a:gd name="textAreaRight" fmla="*/ 314280 w 313920"/>
              <a:gd name="textAreaTop" fmla="*/ 0 h 377640"/>
              <a:gd name="textAreaBottom" fmla="*/ 378000 h 377640"/>
            </a:gdLst>
            <a:ahLst/>
            <a:cxnLst/>
            <a:rect l="textAreaLeft" t="textAreaTop" r="textAreaRight" b="textAreaBottom"/>
            <a:pathLst>
              <a:path w="592" h="710">
                <a:moveTo>
                  <a:pt x="540" y="476"/>
                </a:moveTo>
                <a:lnTo>
                  <a:pt x="540" y="476"/>
                </a:lnTo>
                <a:lnTo>
                  <a:pt x="539" y="476"/>
                </a:lnTo>
                <a:lnTo>
                  <a:pt x="515" y="453"/>
                </a:lnTo>
                <a:lnTo>
                  <a:pt x="524" y="443"/>
                </a:lnTo>
                <a:lnTo>
                  <a:pt x="532" y="433"/>
                </a:lnTo>
                <a:lnTo>
                  <a:pt x="540" y="424"/>
                </a:lnTo>
                <a:lnTo>
                  <a:pt x="547" y="413"/>
                </a:lnTo>
                <a:lnTo>
                  <a:pt x="554" y="402"/>
                </a:lnTo>
                <a:lnTo>
                  <a:pt x="560" y="391"/>
                </a:lnTo>
                <a:lnTo>
                  <a:pt x="566" y="380"/>
                </a:lnTo>
                <a:lnTo>
                  <a:pt x="572" y="368"/>
                </a:lnTo>
                <a:lnTo>
                  <a:pt x="576" y="356"/>
                </a:lnTo>
                <a:lnTo>
                  <a:pt x="580" y="343"/>
                </a:lnTo>
                <a:lnTo>
                  <a:pt x="584" y="330"/>
                </a:lnTo>
                <a:lnTo>
                  <a:pt x="587" y="317"/>
                </a:lnTo>
                <a:lnTo>
                  <a:pt x="589" y="305"/>
                </a:lnTo>
                <a:lnTo>
                  <a:pt x="591" y="292"/>
                </a:lnTo>
                <a:lnTo>
                  <a:pt x="592" y="278"/>
                </a:lnTo>
                <a:lnTo>
                  <a:pt x="592" y="265"/>
                </a:lnTo>
                <a:lnTo>
                  <a:pt x="592" y="251"/>
                </a:lnTo>
                <a:lnTo>
                  <a:pt x="591" y="237"/>
                </a:lnTo>
                <a:lnTo>
                  <a:pt x="589" y="224"/>
                </a:lnTo>
                <a:lnTo>
                  <a:pt x="587" y="211"/>
                </a:lnTo>
                <a:lnTo>
                  <a:pt x="585" y="198"/>
                </a:lnTo>
                <a:lnTo>
                  <a:pt x="580" y="186"/>
                </a:lnTo>
                <a:lnTo>
                  <a:pt x="576" y="174"/>
                </a:lnTo>
                <a:lnTo>
                  <a:pt x="572" y="162"/>
                </a:lnTo>
                <a:lnTo>
                  <a:pt x="566" y="150"/>
                </a:lnTo>
                <a:lnTo>
                  <a:pt x="560" y="138"/>
                </a:lnTo>
                <a:lnTo>
                  <a:pt x="554" y="128"/>
                </a:lnTo>
                <a:lnTo>
                  <a:pt x="547" y="117"/>
                </a:lnTo>
                <a:lnTo>
                  <a:pt x="540" y="106"/>
                </a:lnTo>
                <a:lnTo>
                  <a:pt x="532" y="97"/>
                </a:lnTo>
                <a:lnTo>
                  <a:pt x="524" y="87"/>
                </a:lnTo>
                <a:lnTo>
                  <a:pt x="515" y="77"/>
                </a:lnTo>
                <a:lnTo>
                  <a:pt x="505" y="69"/>
                </a:lnTo>
                <a:lnTo>
                  <a:pt x="496" y="60"/>
                </a:lnTo>
                <a:lnTo>
                  <a:pt x="486" y="53"/>
                </a:lnTo>
                <a:lnTo>
                  <a:pt x="475" y="45"/>
                </a:lnTo>
                <a:lnTo>
                  <a:pt x="465" y="38"/>
                </a:lnTo>
                <a:lnTo>
                  <a:pt x="454" y="31"/>
                </a:lnTo>
                <a:lnTo>
                  <a:pt x="442" y="26"/>
                </a:lnTo>
                <a:lnTo>
                  <a:pt x="430" y="20"/>
                </a:lnTo>
                <a:lnTo>
                  <a:pt x="418" y="16"/>
                </a:lnTo>
                <a:lnTo>
                  <a:pt x="407" y="12"/>
                </a:lnTo>
                <a:lnTo>
                  <a:pt x="394" y="8"/>
                </a:lnTo>
                <a:lnTo>
                  <a:pt x="381" y="5"/>
                </a:lnTo>
                <a:lnTo>
                  <a:pt x="368" y="2"/>
                </a:lnTo>
                <a:lnTo>
                  <a:pt x="354" y="1"/>
                </a:lnTo>
                <a:lnTo>
                  <a:pt x="341" y="0"/>
                </a:lnTo>
                <a:lnTo>
                  <a:pt x="327" y="0"/>
                </a:lnTo>
                <a:lnTo>
                  <a:pt x="314" y="0"/>
                </a:lnTo>
                <a:lnTo>
                  <a:pt x="300" y="1"/>
                </a:lnTo>
                <a:lnTo>
                  <a:pt x="288" y="2"/>
                </a:lnTo>
                <a:lnTo>
                  <a:pt x="275" y="5"/>
                </a:lnTo>
                <a:lnTo>
                  <a:pt x="262" y="8"/>
                </a:lnTo>
                <a:lnTo>
                  <a:pt x="249" y="12"/>
                </a:lnTo>
                <a:lnTo>
                  <a:pt x="236" y="16"/>
                </a:lnTo>
                <a:lnTo>
                  <a:pt x="224" y="20"/>
                </a:lnTo>
                <a:lnTo>
                  <a:pt x="212" y="26"/>
                </a:lnTo>
                <a:lnTo>
                  <a:pt x="202" y="31"/>
                </a:lnTo>
                <a:lnTo>
                  <a:pt x="190" y="38"/>
                </a:lnTo>
                <a:lnTo>
                  <a:pt x="179" y="45"/>
                </a:lnTo>
                <a:lnTo>
                  <a:pt x="169" y="53"/>
                </a:lnTo>
                <a:lnTo>
                  <a:pt x="159" y="60"/>
                </a:lnTo>
                <a:lnTo>
                  <a:pt x="149" y="69"/>
                </a:lnTo>
                <a:lnTo>
                  <a:pt x="141" y="77"/>
                </a:lnTo>
                <a:lnTo>
                  <a:pt x="116" y="53"/>
                </a:lnTo>
                <a:lnTo>
                  <a:pt x="118" y="47"/>
                </a:lnTo>
                <a:lnTo>
                  <a:pt x="119" y="43"/>
                </a:lnTo>
                <a:lnTo>
                  <a:pt x="118" y="38"/>
                </a:lnTo>
                <a:lnTo>
                  <a:pt x="116" y="33"/>
                </a:lnTo>
                <a:lnTo>
                  <a:pt x="110" y="30"/>
                </a:lnTo>
                <a:lnTo>
                  <a:pt x="105" y="29"/>
                </a:lnTo>
                <a:lnTo>
                  <a:pt x="101" y="30"/>
                </a:lnTo>
                <a:lnTo>
                  <a:pt x="95" y="33"/>
                </a:lnTo>
                <a:lnTo>
                  <a:pt x="86" y="43"/>
                </a:lnTo>
                <a:lnTo>
                  <a:pt x="76" y="54"/>
                </a:lnTo>
                <a:lnTo>
                  <a:pt x="68" y="65"/>
                </a:lnTo>
                <a:lnTo>
                  <a:pt x="59" y="77"/>
                </a:lnTo>
                <a:lnTo>
                  <a:pt x="50" y="89"/>
                </a:lnTo>
                <a:lnTo>
                  <a:pt x="44" y="101"/>
                </a:lnTo>
                <a:lnTo>
                  <a:pt x="36" y="114"/>
                </a:lnTo>
                <a:lnTo>
                  <a:pt x="30" y="127"/>
                </a:lnTo>
                <a:lnTo>
                  <a:pt x="25" y="139"/>
                </a:lnTo>
                <a:lnTo>
                  <a:pt x="19" y="153"/>
                </a:lnTo>
                <a:lnTo>
                  <a:pt x="15" y="166"/>
                </a:lnTo>
                <a:lnTo>
                  <a:pt x="11" y="180"/>
                </a:lnTo>
                <a:lnTo>
                  <a:pt x="7" y="194"/>
                </a:lnTo>
                <a:lnTo>
                  <a:pt x="4" y="208"/>
                </a:lnTo>
                <a:lnTo>
                  <a:pt x="2" y="222"/>
                </a:lnTo>
                <a:lnTo>
                  <a:pt x="1" y="237"/>
                </a:lnTo>
                <a:lnTo>
                  <a:pt x="0" y="251"/>
                </a:lnTo>
                <a:lnTo>
                  <a:pt x="0" y="265"/>
                </a:lnTo>
                <a:lnTo>
                  <a:pt x="0" y="280"/>
                </a:lnTo>
                <a:lnTo>
                  <a:pt x="1" y="294"/>
                </a:lnTo>
                <a:lnTo>
                  <a:pt x="3" y="308"/>
                </a:lnTo>
                <a:lnTo>
                  <a:pt x="5" y="322"/>
                </a:lnTo>
                <a:lnTo>
                  <a:pt x="7" y="336"/>
                </a:lnTo>
                <a:lnTo>
                  <a:pt x="11" y="350"/>
                </a:lnTo>
                <a:lnTo>
                  <a:pt x="15" y="362"/>
                </a:lnTo>
                <a:lnTo>
                  <a:pt x="19" y="376"/>
                </a:lnTo>
                <a:lnTo>
                  <a:pt x="25" y="389"/>
                </a:lnTo>
                <a:lnTo>
                  <a:pt x="30" y="402"/>
                </a:lnTo>
                <a:lnTo>
                  <a:pt x="36" y="415"/>
                </a:lnTo>
                <a:lnTo>
                  <a:pt x="43" y="427"/>
                </a:lnTo>
                <a:lnTo>
                  <a:pt x="50" y="440"/>
                </a:lnTo>
                <a:lnTo>
                  <a:pt x="58" y="451"/>
                </a:lnTo>
                <a:lnTo>
                  <a:pt x="61" y="454"/>
                </a:lnTo>
                <a:lnTo>
                  <a:pt x="63" y="456"/>
                </a:lnTo>
                <a:lnTo>
                  <a:pt x="66" y="457"/>
                </a:lnTo>
                <a:lnTo>
                  <a:pt x="70" y="457"/>
                </a:lnTo>
                <a:lnTo>
                  <a:pt x="74" y="457"/>
                </a:lnTo>
                <a:lnTo>
                  <a:pt x="78" y="455"/>
                </a:lnTo>
                <a:lnTo>
                  <a:pt x="82" y="450"/>
                </a:lnTo>
                <a:lnTo>
                  <a:pt x="84" y="446"/>
                </a:lnTo>
                <a:lnTo>
                  <a:pt x="84" y="441"/>
                </a:lnTo>
                <a:lnTo>
                  <a:pt x="82" y="435"/>
                </a:lnTo>
                <a:lnTo>
                  <a:pt x="68" y="414"/>
                </a:lnTo>
                <a:lnTo>
                  <a:pt x="56" y="392"/>
                </a:lnTo>
                <a:lnTo>
                  <a:pt x="46" y="369"/>
                </a:lnTo>
                <a:lnTo>
                  <a:pt x="39" y="346"/>
                </a:lnTo>
                <a:lnTo>
                  <a:pt x="33" y="323"/>
                </a:lnTo>
                <a:lnTo>
                  <a:pt x="29" y="299"/>
                </a:lnTo>
                <a:lnTo>
                  <a:pt x="28" y="275"/>
                </a:lnTo>
                <a:lnTo>
                  <a:pt x="28" y="251"/>
                </a:lnTo>
                <a:lnTo>
                  <a:pt x="30" y="227"/>
                </a:lnTo>
                <a:lnTo>
                  <a:pt x="33" y="204"/>
                </a:lnTo>
                <a:lnTo>
                  <a:pt x="40" y="180"/>
                </a:lnTo>
                <a:lnTo>
                  <a:pt x="47" y="158"/>
                </a:lnTo>
                <a:lnTo>
                  <a:pt x="57" y="135"/>
                </a:lnTo>
                <a:lnTo>
                  <a:pt x="69" y="114"/>
                </a:lnTo>
                <a:lnTo>
                  <a:pt x="82" y="92"/>
                </a:lnTo>
                <a:lnTo>
                  <a:pt x="97" y="73"/>
                </a:lnTo>
                <a:lnTo>
                  <a:pt x="121" y="98"/>
                </a:lnTo>
                <a:lnTo>
                  <a:pt x="108" y="116"/>
                </a:lnTo>
                <a:lnTo>
                  <a:pt x="97" y="134"/>
                </a:lnTo>
                <a:lnTo>
                  <a:pt x="87" y="153"/>
                </a:lnTo>
                <a:lnTo>
                  <a:pt x="78" y="175"/>
                </a:lnTo>
                <a:lnTo>
                  <a:pt x="72" y="196"/>
                </a:lnTo>
                <a:lnTo>
                  <a:pt x="66" y="218"/>
                </a:lnTo>
                <a:lnTo>
                  <a:pt x="63" y="241"/>
                </a:lnTo>
                <a:lnTo>
                  <a:pt x="62" y="265"/>
                </a:lnTo>
                <a:lnTo>
                  <a:pt x="62" y="278"/>
                </a:lnTo>
                <a:lnTo>
                  <a:pt x="63" y="292"/>
                </a:lnTo>
                <a:lnTo>
                  <a:pt x="65" y="305"/>
                </a:lnTo>
                <a:lnTo>
                  <a:pt x="68" y="317"/>
                </a:lnTo>
                <a:lnTo>
                  <a:pt x="71" y="330"/>
                </a:lnTo>
                <a:lnTo>
                  <a:pt x="74" y="343"/>
                </a:lnTo>
                <a:lnTo>
                  <a:pt x="78" y="355"/>
                </a:lnTo>
                <a:lnTo>
                  <a:pt x="84" y="368"/>
                </a:lnTo>
                <a:lnTo>
                  <a:pt x="89" y="380"/>
                </a:lnTo>
                <a:lnTo>
                  <a:pt x="94" y="390"/>
                </a:lnTo>
                <a:lnTo>
                  <a:pt x="101" y="402"/>
                </a:lnTo>
                <a:lnTo>
                  <a:pt x="107" y="413"/>
                </a:lnTo>
                <a:lnTo>
                  <a:pt x="115" y="422"/>
                </a:lnTo>
                <a:lnTo>
                  <a:pt x="123" y="433"/>
                </a:lnTo>
                <a:lnTo>
                  <a:pt x="131" y="443"/>
                </a:lnTo>
                <a:lnTo>
                  <a:pt x="141" y="451"/>
                </a:lnTo>
                <a:lnTo>
                  <a:pt x="149" y="460"/>
                </a:lnTo>
                <a:lnTo>
                  <a:pt x="159" y="469"/>
                </a:lnTo>
                <a:lnTo>
                  <a:pt x="169" y="477"/>
                </a:lnTo>
                <a:lnTo>
                  <a:pt x="179" y="484"/>
                </a:lnTo>
                <a:lnTo>
                  <a:pt x="190" y="491"/>
                </a:lnTo>
                <a:lnTo>
                  <a:pt x="202" y="498"/>
                </a:lnTo>
                <a:lnTo>
                  <a:pt x="212" y="503"/>
                </a:lnTo>
                <a:lnTo>
                  <a:pt x="224" y="508"/>
                </a:lnTo>
                <a:lnTo>
                  <a:pt x="236" y="514"/>
                </a:lnTo>
                <a:lnTo>
                  <a:pt x="249" y="518"/>
                </a:lnTo>
                <a:lnTo>
                  <a:pt x="262" y="521"/>
                </a:lnTo>
                <a:lnTo>
                  <a:pt x="275" y="524"/>
                </a:lnTo>
                <a:lnTo>
                  <a:pt x="288" y="526"/>
                </a:lnTo>
                <a:lnTo>
                  <a:pt x="300" y="528"/>
                </a:lnTo>
                <a:lnTo>
                  <a:pt x="314" y="529"/>
                </a:lnTo>
                <a:lnTo>
                  <a:pt x="327" y="530"/>
                </a:lnTo>
                <a:lnTo>
                  <a:pt x="351" y="529"/>
                </a:lnTo>
                <a:lnTo>
                  <a:pt x="373" y="525"/>
                </a:lnTo>
                <a:lnTo>
                  <a:pt x="396" y="520"/>
                </a:lnTo>
                <a:lnTo>
                  <a:pt x="417" y="514"/>
                </a:lnTo>
                <a:lnTo>
                  <a:pt x="438" y="505"/>
                </a:lnTo>
                <a:lnTo>
                  <a:pt x="457" y="495"/>
                </a:lnTo>
                <a:lnTo>
                  <a:pt x="476" y="484"/>
                </a:lnTo>
                <a:lnTo>
                  <a:pt x="493" y="471"/>
                </a:lnTo>
                <a:lnTo>
                  <a:pt x="518" y="495"/>
                </a:lnTo>
                <a:lnTo>
                  <a:pt x="499" y="510"/>
                </a:lnTo>
                <a:lnTo>
                  <a:pt x="478" y="523"/>
                </a:lnTo>
                <a:lnTo>
                  <a:pt x="457" y="534"/>
                </a:lnTo>
                <a:lnTo>
                  <a:pt x="436" y="544"/>
                </a:lnTo>
                <a:lnTo>
                  <a:pt x="412" y="551"/>
                </a:lnTo>
                <a:lnTo>
                  <a:pt x="389" y="558"/>
                </a:lnTo>
                <a:lnTo>
                  <a:pt x="366" y="562"/>
                </a:lnTo>
                <a:lnTo>
                  <a:pt x="342" y="564"/>
                </a:lnTo>
                <a:lnTo>
                  <a:pt x="319" y="564"/>
                </a:lnTo>
                <a:lnTo>
                  <a:pt x="295" y="562"/>
                </a:lnTo>
                <a:lnTo>
                  <a:pt x="271" y="559"/>
                </a:lnTo>
                <a:lnTo>
                  <a:pt x="248" y="553"/>
                </a:lnTo>
                <a:lnTo>
                  <a:pt x="225" y="546"/>
                </a:lnTo>
                <a:lnTo>
                  <a:pt x="203" y="537"/>
                </a:lnTo>
                <a:lnTo>
                  <a:pt x="180" y="525"/>
                </a:lnTo>
                <a:lnTo>
                  <a:pt x="160" y="513"/>
                </a:lnTo>
                <a:lnTo>
                  <a:pt x="154" y="510"/>
                </a:lnTo>
                <a:lnTo>
                  <a:pt x="149" y="510"/>
                </a:lnTo>
                <a:lnTo>
                  <a:pt x="144" y="513"/>
                </a:lnTo>
                <a:lnTo>
                  <a:pt x="141" y="516"/>
                </a:lnTo>
                <a:lnTo>
                  <a:pt x="138" y="521"/>
                </a:lnTo>
                <a:lnTo>
                  <a:pt x="138" y="526"/>
                </a:lnTo>
                <a:lnTo>
                  <a:pt x="139" y="532"/>
                </a:lnTo>
                <a:lnTo>
                  <a:pt x="144" y="535"/>
                </a:lnTo>
                <a:lnTo>
                  <a:pt x="163" y="548"/>
                </a:lnTo>
                <a:lnTo>
                  <a:pt x="183" y="559"/>
                </a:lnTo>
                <a:lnTo>
                  <a:pt x="205" y="568"/>
                </a:lnTo>
                <a:lnTo>
                  <a:pt x="226" y="576"/>
                </a:lnTo>
                <a:lnTo>
                  <a:pt x="248" y="582"/>
                </a:lnTo>
                <a:lnTo>
                  <a:pt x="269" y="587"/>
                </a:lnTo>
                <a:lnTo>
                  <a:pt x="292" y="590"/>
                </a:lnTo>
                <a:lnTo>
                  <a:pt x="313" y="592"/>
                </a:lnTo>
                <a:lnTo>
                  <a:pt x="313" y="626"/>
                </a:lnTo>
                <a:lnTo>
                  <a:pt x="264" y="626"/>
                </a:lnTo>
                <a:lnTo>
                  <a:pt x="256" y="627"/>
                </a:lnTo>
                <a:lnTo>
                  <a:pt x="250" y="628"/>
                </a:lnTo>
                <a:lnTo>
                  <a:pt x="242" y="629"/>
                </a:lnTo>
                <a:lnTo>
                  <a:pt x="237" y="633"/>
                </a:lnTo>
                <a:lnTo>
                  <a:pt x="231" y="635"/>
                </a:lnTo>
                <a:lnTo>
                  <a:pt x="225" y="639"/>
                </a:lnTo>
                <a:lnTo>
                  <a:pt x="220" y="642"/>
                </a:lnTo>
                <a:lnTo>
                  <a:pt x="215" y="647"/>
                </a:lnTo>
                <a:lnTo>
                  <a:pt x="210" y="652"/>
                </a:lnTo>
                <a:lnTo>
                  <a:pt x="206" y="657"/>
                </a:lnTo>
                <a:lnTo>
                  <a:pt x="203" y="663"/>
                </a:lnTo>
                <a:lnTo>
                  <a:pt x="200" y="669"/>
                </a:lnTo>
                <a:lnTo>
                  <a:pt x="197" y="676"/>
                </a:lnTo>
                <a:lnTo>
                  <a:pt x="195" y="682"/>
                </a:lnTo>
                <a:lnTo>
                  <a:pt x="194" y="689"/>
                </a:lnTo>
                <a:lnTo>
                  <a:pt x="194" y="696"/>
                </a:lnTo>
                <a:lnTo>
                  <a:pt x="195" y="701"/>
                </a:lnTo>
                <a:lnTo>
                  <a:pt x="198" y="706"/>
                </a:lnTo>
                <a:lnTo>
                  <a:pt x="203" y="709"/>
                </a:lnTo>
                <a:lnTo>
                  <a:pt x="208" y="710"/>
                </a:lnTo>
                <a:lnTo>
                  <a:pt x="447" y="710"/>
                </a:lnTo>
                <a:lnTo>
                  <a:pt x="453" y="709"/>
                </a:lnTo>
                <a:lnTo>
                  <a:pt x="457" y="706"/>
                </a:lnTo>
                <a:lnTo>
                  <a:pt x="459" y="701"/>
                </a:lnTo>
                <a:lnTo>
                  <a:pt x="460" y="696"/>
                </a:lnTo>
                <a:lnTo>
                  <a:pt x="460" y="689"/>
                </a:lnTo>
                <a:lnTo>
                  <a:pt x="459" y="682"/>
                </a:lnTo>
                <a:lnTo>
                  <a:pt x="458" y="676"/>
                </a:lnTo>
                <a:lnTo>
                  <a:pt x="455" y="669"/>
                </a:lnTo>
                <a:lnTo>
                  <a:pt x="453" y="663"/>
                </a:lnTo>
                <a:lnTo>
                  <a:pt x="448" y="657"/>
                </a:lnTo>
                <a:lnTo>
                  <a:pt x="445" y="652"/>
                </a:lnTo>
                <a:lnTo>
                  <a:pt x="440" y="647"/>
                </a:lnTo>
                <a:lnTo>
                  <a:pt x="436" y="642"/>
                </a:lnTo>
                <a:lnTo>
                  <a:pt x="430" y="639"/>
                </a:lnTo>
                <a:lnTo>
                  <a:pt x="425" y="635"/>
                </a:lnTo>
                <a:lnTo>
                  <a:pt x="418" y="633"/>
                </a:lnTo>
                <a:lnTo>
                  <a:pt x="412" y="629"/>
                </a:lnTo>
                <a:lnTo>
                  <a:pt x="406" y="628"/>
                </a:lnTo>
                <a:lnTo>
                  <a:pt x="398" y="627"/>
                </a:lnTo>
                <a:lnTo>
                  <a:pt x="392" y="626"/>
                </a:lnTo>
                <a:lnTo>
                  <a:pt x="341" y="626"/>
                </a:lnTo>
                <a:lnTo>
                  <a:pt x="341" y="592"/>
                </a:lnTo>
                <a:lnTo>
                  <a:pt x="356" y="591"/>
                </a:lnTo>
                <a:lnTo>
                  <a:pt x="371" y="589"/>
                </a:lnTo>
                <a:lnTo>
                  <a:pt x="386" y="587"/>
                </a:lnTo>
                <a:lnTo>
                  <a:pt x="400" y="583"/>
                </a:lnTo>
                <a:lnTo>
                  <a:pt x="415" y="580"/>
                </a:lnTo>
                <a:lnTo>
                  <a:pt x="429" y="576"/>
                </a:lnTo>
                <a:lnTo>
                  <a:pt x="444" y="570"/>
                </a:lnTo>
                <a:lnTo>
                  <a:pt x="458" y="565"/>
                </a:lnTo>
                <a:lnTo>
                  <a:pt x="471" y="559"/>
                </a:lnTo>
                <a:lnTo>
                  <a:pt x="485" y="551"/>
                </a:lnTo>
                <a:lnTo>
                  <a:pt x="498" y="544"/>
                </a:lnTo>
                <a:lnTo>
                  <a:pt x="511" y="535"/>
                </a:lnTo>
                <a:lnTo>
                  <a:pt x="524" y="526"/>
                </a:lnTo>
                <a:lnTo>
                  <a:pt x="536" y="517"/>
                </a:lnTo>
                <a:lnTo>
                  <a:pt x="548" y="507"/>
                </a:lnTo>
                <a:lnTo>
                  <a:pt x="559" y="495"/>
                </a:lnTo>
                <a:lnTo>
                  <a:pt x="562" y="491"/>
                </a:lnTo>
                <a:lnTo>
                  <a:pt x="563" y="486"/>
                </a:lnTo>
                <a:lnTo>
                  <a:pt x="562" y="480"/>
                </a:lnTo>
                <a:lnTo>
                  <a:pt x="559" y="476"/>
                </a:lnTo>
                <a:lnTo>
                  <a:pt x="555" y="473"/>
                </a:lnTo>
                <a:lnTo>
                  <a:pt x="549" y="472"/>
                </a:lnTo>
                <a:lnTo>
                  <a:pt x="544" y="473"/>
                </a:lnTo>
                <a:lnTo>
                  <a:pt x="540" y="476"/>
                </a:lnTo>
                <a:close/>
                <a:moveTo>
                  <a:pt x="324" y="63"/>
                </a:moveTo>
                <a:lnTo>
                  <a:pt x="352" y="29"/>
                </a:lnTo>
                <a:lnTo>
                  <a:pt x="370" y="31"/>
                </a:lnTo>
                <a:lnTo>
                  <a:pt x="387" y="35"/>
                </a:lnTo>
                <a:lnTo>
                  <a:pt x="404" y="40"/>
                </a:lnTo>
                <a:lnTo>
                  <a:pt x="421" y="46"/>
                </a:lnTo>
                <a:lnTo>
                  <a:pt x="437" y="54"/>
                </a:lnTo>
                <a:lnTo>
                  <a:pt x="453" y="63"/>
                </a:lnTo>
                <a:lnTo>
                  <a:pt x="467" y="73"/>
                </a:lnTo>
                <a:lnTo>
                  <a:pt x="481" y="84"/>
                </a:lnTo>
                <a:lnTo>
                  <a:pt x="493" y="95"/>
                </a:lnTo>
                <a:lnTo>
                  <a:pt x="505" y="108"/>
                </a:lnTo>
                <a:lnTo>
                  <a:pt x="517" y="121"/>
                </a:lnTo>
                <a:lnTo>
                  <a:pt x="527" y="136"/>
                </a:lnTo>
                <a:lnTo>
                  <a:pt x="535" y="151"/>
                </a:lnTo>
                <a:lnTo>
                  <a:pt x="544" y="166"/>
                </a:lnTo>
                <a:lnTo>
                  <a:pt x="550" y="183"/>
                </a:lnTo>
                <a:lnTo>
                  <a:pt x="556" y="199"/>
                </a:lnTo>
                <a:lnTo>
                  <a:pt x="553" y="203"/>
                </a:lnTo>
                <a:lnTo>
                  <a:pt x="548" y="207"/>
                </a:lnTo>
                <a:lnTo>
                  <a:pt x="545" y="212"/>
                </a:lnTo>
                <a:lnTo>
                  <a:pt x="543" y="205"/>
                </a:lnTo>
                <a:lnTo>
                  <a:pt x="540" y="201"/>
                </a:lnTo>
                <a:lnTo>
                  <a:pt x="537" y="196"/>
                </a:lnTo>
                <a:lnTo>
                  <a:pt x="525" y="181"/>
                </a:lnTo>
                <a:lnTo>
                  <a:pt x="520" y="177"/>
                </a:lnTo>
                <a:lnTo>
                  <a:pt x="515" y="174"/>
                </a:lnTo>
                <a:lnTo>
                  <a:pt x="509" y="172"/>
                </a:lnTo>
                <a:lnTo>
                  <a:pt x="502" y="172"/>
                </a:lnTo>
                <a:lnTo>
                  <a:pt x="487" y="172"/>
                </a:lnTo>
                <a:lnTo>
                  <a:pt x="482" y="172"/>
                </a:lnTo>
                <a:lnTo>
                  <a:pt x="477" y="174"/>
                </a:lnTo>
                <a:lnTo>
                  <a:pt x="474" y="177"/>
                </a:lnTo>
                <a:lnTo>
                  <a:pt x="471" y="181"/>
                </a:lnTo>
                <a:lnTo>
                  <a:pt x="469" y="186"/>
                </a:lnTo>
                <a:lnTo>
                  <a:pt x="469" y="190"/>
                </a:lnTo>
                <a:lnTo>
                  <a:pt x="470" y="195"/>
                </a:lnTo>
                <a:lnTo>
                  <a:pt x="471" y="199"/>
                </a:lnTo>
                <a:lnTo>
                  <a:pt x="466" y="204"/>
                </a:lnTo>
                <a:lnTo>
                  <a:pt x="458" y="208"/>
                </a:lnTo>
                <a:lnTo>
                  <a:pt x="452" y="212"/>
                </a:lnTo>
                <a:lnTo>
                  <a:pt x="444" y="216"/>
                </a:lnTo>
                <a:lnTo>
                  <a:pt x="426" y="179"/>
                </a:lnTo>
                <a:lnTo>
                  <a:pt x="426" y="171"/>
                </a:lnTo>
                <a:lnTo>
                  <a:pt x="425" y="168"/>
                </a:lnTo>
                <a:lnTo>
                  <a:pt x="424" y="165"/>
                </a:lnTo>
                <a:lnTo>
                  <a:pt x="423" y="163"/>
                </a:lnTo>
                <a:lnTo>
                  <a:pt x="422" y="161"/>
                </a:lnTo>
                <a:lnTo>
                  <a:pt x="402" y="143"/>
                </a:lnTo>
                <a:lnTo>
                  <a:pt x="400" y="141"/>
                </a:lnTo>
                <a:lnTo>
                  <a:pt x="397" y="139"/>
                </a:lnTo>
                <a:lnTo>
                  <a:pt x="342" y="120"/>
                </a:lnTo>
                <a:lnTo>
                  <a:pt x="340" y="120"/>
                </a:lnTo>
                <a:lnTo>
                  <a:pt x="338" y="119"/>
                </a:lnTo>
                <a:lnTo>
                  <a:pt x="290" y="119"/>
                </a:lnTo>
                <a:lnTo>
                  <a:pt x="284" y="120"/>
                </a:lnTo>
                <a:lnTo>
                  <a:pt x="278" y="121"/>
                </a:lnTo>
                <a:lnTo>
                  <a:pt x="272" y="122"/>
                </a:lnTo>
                <a:lnTo>
                  <a:pt x="268" y="124"/>
                </a:lnTo>
                <a:lnTo>
                  <a:pt x="263" y="128"/>
                </a:lnTo>
                <a:lnTo>
                  <a:pt x="259" y="131"/>
                </a:lnTo>
                <a:lnTo>
                  <a:pt x="254" y="134"/>
                </a:lnTo>
                <a:lnTo>
                  <a:pt x="250" y="138"/>
                </a:lnTo>
                <a:lnTo>
                  <a:pt x="239" y="123"/>
                </a:lnTo>
                <a:lnTo>
                  <a:pt x="253" y="91"/>
                </a:lnTo>
                <a:lnTo>
                  <a:pt x="318" y="69"/>
                </a:lnTo>
                <a:lnTo>
                  <a:pt x="321" y="67"/>
                </a:lnTo>
                <a:lnTo>
                  <a:pt x="324" y="63"/>
                </a:lnTo>
                <a:close/>
                <a:moveTo>
                  <a:pt x="393" y="356"/>
                </a:moveTo>
                <a:lnTo>
                  <a:pt x="395" y="362"/>
                </a:lnTo>
                <a:lnTo>
                  <a:pt x="395" y="366"/>
                </a:lnTo>
                <a:lnTo>
                  <a:pt x="394" y="368"/>
                </a:lnTo>
                <a:lnTo>
                  <a:pt x="392" y="371"/>
                </a:lnTo>
                <a:lnTo>
                  <a:pt x="391" y="372"/>
                </a:lnTo>
                <a:lnTo>
                  <a:pt x="389" y="373"/>
                </a:lnTo>
                <a:lnTo>
                  <a:pt x="386" y="377"/>
                </a:lnTo>
                <a:lnTo>
                  <a:pt x="383" y="381"/>
                </a:lnTo>
                <a:lnTo>
                  <a:pt x="380" y="386"/>
                </a:lnTo>
                <a:lnTo>
                  <a:pt x="378" y="394"/>
                </a:lnTo>
                <a:lnTo>
                  <a:pt x="377" y="396"/>
                </a:lnTo>
                <a:lnTo>
                  <a:pt x="373" y="398"/>
                </a:lnTo>
                <a:lnTo>
                  <a:pt x="371" y="402"/>
                </a:lnTo>
                <a:lnTo>
                  <a:pt x="368" y="406"/>
                </a:lnTo>
                <a:lnTo>
                  <a:pt x="365" y="413"/>
                </a:lnTo>
                <a:lnTo>
                  <a:pt x="364" y="418"/>
                </a:lnTo>
                <a:lnTo>
                  <a:pt x="363" y="421"/>
                </a:lnTo>
                <a:lnTo>
                  <a:pt x="363" y="422"/>
                </a:lnTo>
                <a:lnTo>
                  <a:pt x="358" y="427"/>
                </a:lnTo>
                <a:lnTo>
                  <a:pt x="354" y="431"/>
                </a:lnTo>
                <a:lnTo>
                  <a:pt x="349" y="434"/>
                </a:lnTo>
                <a:lnTo>
                  <a:pt x="345" y="435"/>
                </a:lnTo>
                <a:lnTo>
                  <a:pt x="342" y="429"/>
                </a:lnTo>
                <a:lnTo>
                  <a:pt x="337" y="415"/>
                </a:lnTo>
                <a:lnTo>
                  <a:pt x="334" y="407"/>
                </a:lnTo>
                <a:lnTo>
                  <a:pt x="330" y="401"/>
                </a:lnTo>
                <a:lnTo>
                  <a:pt x="328" y="395"/>
                </a:lnTo>
                <a:lnTo>
                  <a:pt x="325" y="388"/>
                </a:lnTo>
                <a:lnTo>
                  <a:pt x="324" y="383"/>
                </a:lnTo>
                <a:lnTo>
                  <a:pt x="324" y="377"/>
                </a:lnTo>
                <a:lnTo>
                  <a:pt x="325" y="375"/>
                </a:lnTo>
                <a:lnTo>
                  <a:pt x="327" y="367"/>
                </a:lnTo>
                <a:lnTo>
                  <a:pt x="329" y="358"/>
                </a:lnTo>
                <a:lnTo>
                  <a:pt x="329" y="354"/>
                </a:lnTo>
                <a:lnTo>
                  <a:pt x="328" y="349"/>
                </a:lnTo>
                <a:lnTo>
                  <a:pt x="327" y="343"/>
                </a:lnTo>
                <a:lnTo>
                  <a:pt x="326" y="338"/>
                </a:lnTo>
                <a:lnTo>
                  <a:pt x="322" y="331"/>
                </a:lnTo>
                <a:lnTo>
                  <a:pt x="318" y="326"/>
                </a:lnTo>
                <a:lnTo>
                  <a:pt x="315" y="324"/>
                </a:lnTo>
                <a:lnTo>
                  <a:pt x="314" y="323"/>
                </a:lnTo>
                <a:lnTo>
                  <a:pt x="314" y="321"/>
                </a:lnTo>
                <a:lnTo>
                  <a:pt x="314" y="318"/>
                </a:lnTo>
                <a:lnTo>
                  <a:pt x="314" y="313"/>
                </a:lnTo>
                <a:lnTo>
                  <a:pt x="313" y="308"/>
                </a:lnTo>
                <a:lnTo>
                  <a:pt x="310" y="301"/>
                </a:lnTo>
                <a:lnTo>
                  <a:pt x="305" y="295"/>
                </a:lnTo>
                <a:lnTo>
                  <a:pt x="300" y="291"/>
                </a:lnTo>
                <a:lnTo>
                  <a:pt x="295" y="288"/>
                </a:lnTo>
                <a:lnTo>
                  <a:pt x="291" y="287"/>
                </a:lnTo>
                <a:lnTo>
                  <a:pt x="285" y="286"/>
                </a:lnTo>
                <a:lnTo>
                  <a:pt x="277" y="287"/>
                </a:lnTo>
                <a:lnTo>
                  <a:pt x="268" y="288"/>
                </a:lnTo>
                <a:lnTo>
                  <a:pt x="265" y="290"/>
                </a:lnTo>
                <a:lnTo>
                  <a:pt x="262" y="291"/>
                </a:lnTo>
                <a:lnTo>
                  <a:pt x="257" y="291"/>
                </a:lnTo>
                <a:lnTo>
                  <a:pt x="252" y="291"/>
                </a:lnTo>
                <a:lnTo>
                  <a:pt x="248" y="290"/>
                </a:lnTo>
                <a:lnTo>
                  <a:pt x="244" y="287"/>
                </a:lnTo>
                <a:lnTo>
                  <a:pt x="240" y="286"/>
                </a:lnTo>
                <a:lnTo>
                  <a:pt x="236" y="283"/>
                </a:lnTo>
                <a:lnTo>
                  <a:pt x="233" y="280"/>
                </a:lnTo>
                <a:lnTo>
                  <a:pt x="231" y="277"/>
                </a:lnTo>
                <a:lnTo>
                  <a:pt x="227" y="272"/>
                </a:lnTo>
                <a:lnTo>
                  <a:pt x="225" y="268"/>
                </a:lnTo>
                <a:lnTo>
                  <a:pt x="224" y="264"/>
                </a:lnTo>
                <a:lnTo>
                  <a:pt x="224" y="260"/>
                </a:lnTo>
                <a:lnTo>
                  <a:pt x="224" y="254"/>
                </a:lnTo>
                <a:lnTo>
                  <a:pt x="224" y="250"/>
                </a:lnTo>
                <a:lnTo>
                  <a:pt x="225" y="245"/>
                </a:lnTo>
                <a:lnTo>
                  <a:pt x="227" y="240"/>
                </a:lnTo>
                <a:lnTo>
                  <a:pt x="233" y="232"/>
                </a:lnTo>
                <a:lnTo>
                  <a:pt x="240" y="223"/>
                </a:lnTo>
                <a:lnTo>
                  <a:pt x="241" y="221"/>
                </a:lnTo>
                <a:lnTo>
                  <a:pt x="244" y="219"/>
                </a:lnTo>
                <a:lnTo>
                  <a:pt x="247" y="214"/>
                </a:lnTo>
                <a:lnTo>
                  <a:pt x="250" y="210"/>
                </a:lnTo>
                <a:lnTo>
                  <a:pt x="255" y="204"/>
                </a:lnTo>
                <a:lnTo>
                  <a:pt x="260" y="198"/>
                </a:lnTo>
                <a:lnTo>
                  <a:pt x="269" y="196"/>
                </a:lnTo>
                <a:lnTo>
                  <a:pt x="280" y="195"/>
                </a:lnTo>
                <a:lnTo>
                  <a:pt x="284" y="195"/>
                </a:lnTo>
                <a:lnTo>
                  <a:pt x="289" y="195"/>
                </a:lnTo>
                <a:lnTo>
                  <a:pt x="289" y="196"/>
                </a:lnTo>
                <a:lnTo>
                  <a:pt x="289" y="197"/>
                </a:lnTo>
                <a:lnTo>
                  <a:pt x="290" y="201"/>
                </a:lnTo>
                <a:lnTo>
                  <a:pt x="291" y="204"/>
                </a:lnTo>
                <a:lnTo>
                  <a:pt x="293" y="206"/>
                </a:lnTo>
                <a:lnTo>
                  <a:pt x="296" y="207"/>
                </a:lnTo>
                <a:lnTo>
                  <a:pt x="299" y="209"/>
                </a:lnTo>
                <a:lnTo>
                  <a:pt x="303" y="212"/>
                </a:lnTo>
                <a:lnTo>
                  <a:pt x="309" y="217"/>
                </a:lnTo>
                <a:lnTo>
                  <a:pt x="316" y="220"/>
                </a:lnTo>
                <a:lnTo>
                  <a:pt x="323" y="223"/>
                </a:lnTo>
                <a:lnTo>
                  <a:pt x="330" y="224"/>
                </a:lnTo>
                <a:lnTo>
                  <a:pt x="337" y="224"/>
                </a:lnTo>
                <a:lnTo>
                  <a:pt x="341" y="222"/>
                </a:lnTo>
                <a:lnTo>
                  <a:pt x="344" y="220"/>
                </a:lnTo>
                <a:lnTo>
                  <a:pt x="347" y="218"/>
                </a:lnTo>
                <a:lnTo>
                  <a:pt x="348" y="218"/>
                </a:lnTo>
                <a:lnTo>
                  <a:pt x="348" y="218"/>
                </a:lnTo>
                <a:lnTo>
                  <a:pt x="349" y="217"/>
                </a:lnTo>
                <a:lnTo>
                  <a:pt x="349" y="216"/>
                </a:lnTo>
                <a:lnTo>
                  <a:pt x="351" y="216"/>
                </a:lnTo>
                <a:lnTo>
                  <a:pt x="352" y="217"/>
                </a:lnTo>
                <a:lnTo>
                  <a:pt x="362" y="219"/>
                </a:lnTo>
                <a:lnTo>
                  <a:pt x="370" y="222"/>
                </a:lnTo>
                <a:lnTo>
                  <a:pt x="375" y="232"/>
                </a:lnTo>
                <a:lnTo>
                  <a:pt x="380" y="242"/>
                </a:lnTo>
                <a:lnTo>
                  <a:pt x="382" y="249"/>
                </a:lnTo>
                <a:lnTo>
                  <a:pt x="384" y="254"/>
                </a:lnTo>
                <a:lnTo>
                  <a:pt x="385" y="256"/>
                </a:lnTo>
                <a:lnTo>
                  <a:pt x="386" y="258"/>
                </a:lnTo>
                <a:lnTo>
                  <a:pt x="391" y="267"/>
                </a:lnTo>
                <a:lnTo>
                  <a:pt x="395" y="275"/>
                </a:lnTo>
                <a:lnTo>
                  <a:pt x="398" y="279"/>
                </a:lnTo>
                <a:lnTo>
                  <a:pt x="401" y="283"/>
                </a:lnTo>
                <a:lnTo>
                  <a:pt x="404" y="286"/>
                </a:lnTo>
                <a:lnTo>
                  <a:pt x="409" y="290"/>
                </a:lnTo>
                <a:lnTo>
                  <a:pt x="416" y="293"/>
                </a:lnTo>
                <a:lnTo>
                  <a:pt x="423" y="295"/>
                </a:lnTo>
                <a:lnTo>
                  <a:pt x="419" y="299"/>
                </a:lnTo>
                <a:lnTo>
                  <a:pt x="415" y="303"/>
                </a:lnTo>
                <a:lnTo>
                  <a:pt x="410" y="308"/>
                </a:lnTo>
                <a:lnTo>
                  <a:pt x="404" y="313"/>
                </a:lnTo>
                <a:lnTo>
                  <a:pt x="400" y="318"/>
                </a:lnTo>
                <a:lnTo>
                  <a:pt x="396" y="325"/>
                </a:lnTo>
                <a:lnTo>
                  <a:pt x="393" y="331"/>
                </a:lnTo>
                <a:lnTo>
                  <a:pt x="392" y="339"/>
                </a:lnTo>
                <a:lnTo>
                  <a:pt x="391" y="347"/>
                </a:lnTo>
                <a:lnTo>
                  <a:pt x="393" y="356"/>
                </a:lnTo>
                <a:close/>
                <a:moveTo>
                  <a:pt x="171" y="398"/>
                </a:moveTo>
                <a:lnTo>
                  <a:pt x="163" y="435"/>
                </a:lnTo>
                <a:lnTo>
                  <a:pt x="150" y="421"/>
                </a:lnTo>
                <a:lnTo>
                  <a:pt x="138" y="407"/>
                </a:lnTo>
                <a:lnTo>
                  <a:pt x="128" y="391"/>
                </a:lnTo>
                <a:lnTo>
                  <a:pt x="118" y="375"/>
                </a:lnTo>
                <a:lnTo>
                  <a:pt x="109" y="358"/>
                </a:lnTo>
                <a:lnTo>
                  <a:pt x="102" y="340"/>
                </a:lnTo>
                <a:lnTo>
                  <a:pt x="97" y="321"/>
                </a:lnTo>
                <a:lnTo>
                  <a:pt x="93" y="301"/>
                </a:lnTo>
                <a:lnTo>
                  <a:pt x="115" y="295"/>
                </a:lnTo>
                <a:lnTo>
                  <a:pt x="154" y="326"/>
                </a:lnTo>
                <a:lnTo>
                  <a:pt x="158" y="327"/>
                </a:lnTo>
                <a:lnTo>
                  <a:pt x="161" y="328"/>
                </a:lnTo>
                <a:lnTo>
                  <a:pt x="186" y="334"/>
                </a:lnTo>
                <a:lnTo>
                  <a:pt x="189" y="335"/>
                </a:lnTo>
                <a:lnTo>
                  <a:pt x="191" y="337"/>
                </a:lnTo>
                <a:lnTo>
                  <a:pt x="192" y="339"/>
                </a:lnTo>
                <a:lnTo>
                  <a:pt x="192" y="343"/>
                </a:lnTo>
                <a:lnTo>
                  <a:pt x="190" y="349"/>
                </a:lnTo>
                <a:lnTo>
                  <a:pt x="190" y="354"/>
                </a:lnTo>
                <a:lnTo>
                  <a:pt x="190" y="359"/>
                </a:lnTo>
                <a:lnTo>
                  <a:pt x="192" y="365"/>
                </a:lnTo>
                <a:lnTo>
                  <a:pt x="195" y="374"/>
                </a:lnTo>
                <a:lnTo>
                  <a:pt x="195" y="377"/>
                </a:lnTo>
                <a:lnTo>
                  <a:pt x="194" y="381"/>
                </a:lnTo>
                <a:lnTo>
                  <a:pt x="192" y="383"/>
                </a:lnTo>
                <a:lnTo>
                  <a:pt x="190" y="384"/>
                </a:lnTo>
                <a:lnTo>
                  <a:pt x="180" y="387"/>
                </a:lnTo>
                <a:lnTo>
                  <a:pt x="176" y="389"/>
                </a:lnTo>
                <a:lnTo>
                  <a:pt x="174" y="391"/>
                </a:lnTo>
                <a:lnTo>
                  <a:pt x="172" y="395"/>
                </a:lnTo>
                <a:lnTo>
                  <a:pt x="171" y="398"/>
                </a:lnTo>
                <a:close/>
                <a:moveTo>
                  <a:pt x="327" y="502"/>
                </a:moveTo>
                <a:lnTo>
                  <a:pt x="308" y="501"/>
                </a:lnTo>
                <a:lnTo>
                  <a:pt x="289" y="499"/>
                </a:lnTo>
                <a:lnTo>
                  <a:pt x="270" y="494"/>
                </a:lnTo>
                <a:lnTo>
                  <a:pt x="253" y="490"/>
                </a:lnTo>
                <a:lnTo>
                  <a:pt x="235" y="483"/>
                </a:lnTo>
                <a:lnTo>
                  <a:pt x="219" y="475"/>
                </a:lnTo>
                <a:lnTo>
                  <a:pt x="203" y="466"/>
                </a:lnTo>
                <a:lnTo>
                  <a:pt x="188" y="456"/>
                </a:lnTo>
                <a:lnTo>
                  <a:pt x="196" y="412"/>
                </a:lnTo>
                <a:lnTo>
                  <a:pt x="198" y="411"/>
                </a:lnTo>
                <a:lnTo>
                  <a:pt x="205" y="407"/>
                </a:lnTo>
                <a:lnTo>
                  <a:pt x="210" y="403"/>
                </a:lnTo>
                <a:lnTo>
                  <a:pt x="216" y="399"/>
                </a:lnTo>
                <a:lnTo>
                  <a:pt x="219" y="394"/>
                </a:lnTo>
                <a:lnTo>
                  <a:pt x="221" y="387"/>
                </a:lnTo>
                <a:lnTo>
                  <a:pt x="223" y="380"/>
                </a:lnTo>
                <a:lnTo>
                  <a:pt x="223" y="373"/>
                </a:lnTo>
                <a:lnTo>
                  <a:pt x="221" y="366"/>
                </a:lnTo>
                <a:lnTo>
                  <a:pt x="218" y="356"/>
                </a:lnTo>
                <a:lnTo>
                  <a:pt x="218" y="354"/>
                </a:lnTo>
                <a:lnTo>
                  <a:pt x="218" y="352"/>
                </a:lnTo>
                <a:lnTo>
                  <a:pt x="220" y="344"/>
                </a:lnTo>
                <a:lnTo>
                  <a:pt x="220" y="337"/>
                </a:lnTo>
                <a:lnTo>
                  <a:pt x="218" y="329"/>
                </a:lnTo>
                <a:lnTo>
                  <a:pt x="215" y="323"/>
                </a:lnTo>
                <a:lnTo>
                  <a:pt x="210" y="316"/>
                </a:lnTo>
                <a:lnTo>
                  <a:pt x="205" y="312"/>
                </a:lnTo>
                <a:lnTo>
                  <a:pt x="198" y="308"/>
                </a:lnTo>
                <a:lnTo>
                  <a:pt x="191" y="306"/>
                </a:lnTo>
                <a:lnTo>
                  <a:pt x="169" y="301"/>
                </a:lnTo>
                <a:lnTo>
                  <a:pt x="126" y="268"/>
                </a:lnTo>
                <a:lnTo>
                  <a:pt x="122" y="267"/>
                </a:lnTo>
                <a:lnTo>
                  <a:pt x="119" y="266"/>
                </a:lnTo>
                <a:lnTo>
                  <a:pt x="116" y="266"/>
                </a:lnTo>
                <a:lnTo>
                  <a:pt x="113" y="266"/>
                </a:lnTo>
                <a:lnTo>
                  <a:pt x="90" y="273"/>
                </a:lnTo>
                <a:lnTo>
                  <a:pt x="90" y="269"/>
                </a:lnTo>
                <a:lnTo>
                  <a:pt x="90" y="265"/>
                </a:lnTo>
                <a:lnTo>
                  <a:pt x="90" y="253"/>
                </a:lnTo>
                <a:lnTo>
                  <a:pt x="91" y="241"/>
                </a:lnTo>
                <a:lnTo>
                  <a:pt x="92" y="230"/>
                </a:lnTo>
                <a:lnTo>
                  <a:pt x="94" y="218"/>
                </a:lnTo>
                <a:lnTo>
                  <a:pt x="98" y="207"/>
                </a:lnTo>
                <a:lnTo>
                  <a:pt x="100" y="196"/>
                </a:lnTo>
                <a:lnTo>
                  <a:pt x="104" y="186"/>
                </a:lnTo>
                <a:lnTo>
                  <a:pt x="108" y="175"/>
                </a:lnTo>
                <a:lnTo>
                  <a:pt x="117" y="154"/>
                </a:lnTo>
                <a:lnTo>
                  <a:pt x="129" y="135"/>
                </a:lnTo>
                <a:lnTo>
                  <a:pt x="142" y="117"/>
                </a:lnTo>
                <a:lnTo>
                  <a:pt x="157" y="101"/>
                </a:lnTo>
                <a:lnTo>
                  <a:pt x="173" y="85"/>
                </a:lnTo>
                <a:lnTo>
                  <a:pt x="190" y="72"/>
                </a:lnTo>
                <a:lnTo>
                  <a:pt x="208" y="59"/>
                </a:lnTo>
                <a:lnTo>
                  <a:pt x="228" y="49"/>
                </a:lnTo>
                <a:lnTo>
                  <a:pt x="238" y="45"/>
                </a:lnTo>
                <a:lnTo>
                  <a:pt x="249" y="41"/>
                </a:lnTo>
                <a:lnTo>
                  <a:pt x="260" y="38"/>
                </a:lnTo>
                <a:lnTo>
                  <a:pt x="271" y="34"/>
                </a:lnTo>
                <a:lnTo>
                  <a:pt x="282" y="32"/>
                </a:lnTo>
                <a:lnTo>
                  <a:pt x="294" y="30"/>
                </a:lnTo>
                <a:lnTo>
                  <a:pt x="305" y="28"/>
                </a:lnTo>
                <a:lnTo>
                  <a:pt x="316" y="28"/>
                </a:lnTo>
                <a:lnTo>
                  <a:pt x="305" y="43"/>
                </a:lnTo>
                <a:lnTo>
                  <a:pt x="238" y="67"/>
                </a:lnTo>
                <a:lnTo>
                  <a:pt x="235" y="68"/>
                </a:lnTo>
                <a:lnTo>
                  <a:pt x="233" y="70"/>
                </a:lnTo>
                <a:lnTo>
                  <a:pt x="231" y="72"/>
                </a:lnTo>
                <a:lnTo>
                  <a:pt x="230" y="74"/>
                </a:lnTo>
                <a:lnTo>
                  <a:pt x="211" y="120"/>
                </a:lnTo>
                <a:lnTo>
                  <a:pt x="210" y="123"/>
                </a:lnTo>
                <a:lnTo>
                  <a:pt x="210" y="127"/>
                </a:lnTo>
                <a:lnTo>
                  <a:pt x="210" y="130"/>
                </a:lnTo>
                <a:lnTo>
                  <a:pt x="212" y="133"/>
                </a:lnTo>
                <a:lnTo>
                  <a:pt x="241" y="174"/>
                </a:lnTo>
                <a:lnTo>
                  <a:pt x="242" y="175"/>
                </a:lnTo>
                <a:lnTo>
                  <a:pt x="244" y="176"/>
                </a:lnTo>
                <a:lnTo>
                  <a:pt x="235" y="183"/>
                </a:lnTo>
                <a:lnTo>
                  <a:pt x="227" y="194"/>
                </a:lnTo>
                <a:lnTo>
                  <a:pt x="225" y="197"/>
                </a:lnTo>
                <a:lnTo>
                  <a:pt x="222" y="201"/>
                </a:lnTo>
                <a:lnTo>
                  <a:pt x="221" y="203"/>
                </a:lnTo>
                <a:lnTo>
                  <a:pt x="219" y="205"/>
                </a:lnTo>
                <a:lnTo>
                  <a:pt x="215" y="210"/>
                </a:lnTo>
                <a:lnTo>
                  <a:pt x="210" y="216"/>
                </a:lnTo>
                <a:lnTo>
                  <a:pt x="206" y="221"/>
                </a:lnTo>
                <a:lnTo>
                  <a:pt x="203" y="228"/>
                </a:lnTo>
                <a:lnTo>
                  <a:pt x="200" y="236"/>
                </a:lnTo>
                <a:lnTo>
                  <a:pt x="197" y="245"/>
                </a:lnTo>
                <a:lnTo>
                  <a:pt x="196" y="253"/>
                </a:lnTo>
                <a:lnTo>
                  <a:pt x="196" y="262"/>
                </a:lnTo>
                <a:lnTo>
                  <a:pt x="197" y="270"/>
                </a:lnTo>
                <a:lnTo>
                  <a:pt x="200" y="278"/>
                </a:lnTo>
                <a:lnTo>
                  <a:pt x="203" y="285"/>
                </a:lnTo>
                <a:lnTo>
                  <a:pt x="208" y="293"/>
                </a:lnTo>
                <a:lnTo>
                  <a:pt x="212" y="299"/>
                </a:lnTo>
                <a:lnTo>
                  <a:pt x="219" y="305"/>
                </a:lnTo>
                <a:lnTo>
                  <a:pt x="225" y="310"/>
                </a:lnTo>
                <a:lnTo>
                  <a:pt x="233" y="313"/>
                </a:lnTo>
                <a:lnTo>
                  <a:pt x="240" y="316"/>
                </a:lnTo>
                <a:lnTo>
                  <a:pt x="248" y="317"/>
                </a:lnTo>
                <a:lnTo>
                  <a:pt x="256" y="318"/>
                </a:lnTo>
                <a:lnTo>
                  <a:pt x="265" y="317"/>
                </a:lnTo>
                <a:lnTo>
                  <a:pt x="270" y="316"/>
                </a:lnTo>
                <a:lnTo>
                  <a:pt x="276" y="315"/>
                </a:lnTo>
                <a:lnTo>
                  <a:pt x="283" y="314"/>
                </a:lnTo>
                <a:lnTo>
                  <a:pt x="286" y="315"/>
                </a:lnTo>
                <a:lnTo>
                  <a:pt x="286" y="315"/>
                </a:lnTo>
                <a:lnTo>
                  <a:pt x="286" y="315"/>
                </a:lnTo>
                <a:lnTo>
                  <a:pt x="286" y="316"/>
                </a:lnTo>
                <a:lnTo>
                  <a:pt x="286" y="318"/>
                </a:lnTo>
                <a:lnTo>
                  <a:pt x="286" y="323"/>
                </a:lnTo>
                <a:lnTo>
                  <a:pt x="288" y="329"/>
                </a:lnTo>
                <a:lnTo>
                  <a:pt x="290" y="334"/>
                </a:lnTo>
                <a:lnTo>
                  <a:pt x="292" y="338"/>
                </a:lnTo>
                <a:lnTo>
                  <a:pt x="294" y="342"/>
                </a:lnTo>
                <a:lnTo>
                  <a:pt x="297" y="344"/>
                </a:lnTo>
                <a:lnTo>
                  <a:pt x="298" y="346"/>
                </a:lnTo>
                <a:lnTo>
                  <a:pt x="300" y="349"/>
                </a:lnTo>
                <a:lnTo>
                  <a:pt x="301" y="353"/>
                </a:lnTo>
                <a:lnTo>
                  <a:pt x="301" y="356"/>
                </a:lnTo>
                <a:lnTo>
                  <a:pt x="300" y="360"/>
                </a:lnTo>
                <a:lnTo>
                  <a:pt x="298" y="367"/>
                </a:lnTo>
                <a:lnTo>
                  <a:pt x="298" y="369"/>
                </a:lnTo>
                <a:lnTo>
                  <a:pt x="296" y="375"/>
                </a:lnTo>
                <a:lnTo>
                  <a:pt x="296" y="381"/>
                </a:lnTo>
                <a:lnTo>
                  <a:pt x="296" y="386"/>
                </a:lnTo>
                <a:lnTo>
                  <a:pt x="297" y="392"/>
                </a:lnTo>
                <a:lnTo>
                  <a:pt x="301" y="403"/>
                </a:lnTo>
                <a:lnTo>
                  <a:pt x="306" y="413"/>
                </a:lnTo>
                <a:lnTo>
                  <a:pt x="308" y="418"/>
                </a:lnTo>
                <a:lnTo>
                  <a:pt x="310" y="424"/>
                </a:lnTo>
                <a:lnTo>
                  <a:pt x="316" y="441"/>
                </a:lnTo>
                <a:lnTo>
                  <a:pt x="323" y="453"/>
                </a:lnTo>
                <a:lnTo>
                  <a:pt x="328" y="459"/>
                </a:lnTo>
                <a:lnTo>
                  <a:pt x="334" y="461"/>
                </a:lnTo>
                <a:lnTo>
                  <a:pt x="339" y="463"/>
                </a:lnTo>
                <a:lnTo>
                  <a:pt x="344" y="464"/>
                </a:lnTo>
                <a:lnTo>
                  <a:pt x="352" y="463"/>
                </a:lnTo>
                <a:lnTo>
                  <a:pt x="358" y="460"/>
                </a:lnTo>
                <a:lnTo>
                  <a:pt x="365" y="457"/>
                </a:lnTo>
                <a:lnTo>
                  <a:pt x="371" y="453"/>
                </a:lnTo>
                <a:lnTo>
                  <a:pt x="380" y="444"/>
                </a:lnTo>
                <a:lnTo>
                  <a:pt x="384" y="441"/>
                </a:lnTo>
                <a:lnTo>
                  <a:pt x="387" y="435"/>
                </a:lnTo>
                <a:lnTo>
                  <a:pt x="388" y="431"/>
                </a:lnTo>
                <a:lnTo>
                  <a:pt x="391" y="427"/>
                </a:lnTo>
                <a:lnTo>
                  <a:pt x="391" y="424"/>
                </a:lnTo>
                <a:lnTo>
                  <a:pt x="392" y="421"/>
                </a:lnTo>
                <a:lnTo>
                  <a:pt x="392" y="420"/>
                </a:lnTo>
                <a:lnTo>
                  <a:pt x="393" y="418"/>
                </a:lnTo>
                <a:lnTo>
                  <a:pt x="395" y="417"/>
                </a:lnTo>
                <a:lnTo>
                  <a:pt x="399" y="411"/>
                </a:lnTo>
                <a:lnTo>
                  <a:pt x="403" y="401"/>
                </a:lnTo>
                <a:lnTo>
                  <a:pt x="406" y="397"/>
                </a:lnTo>
                <a:lnTo>
                  <a:pt x="410" y="392"/>
                </a:lnTo>
                <a:lnTo>
                  <a:pt x="411" y="391"/>
                </a:lnTo>
                <a:lnTo>
                  <a:pt x="412" y="389"/>
                </a:lnTo>
                <a:lnTo>
                  <a:pt x="417" y="384"/>
                </a:lnTo>
                <a:lnTo>
                  <a:pt x="421" y="379"/>
                </a:lnTo>
                <a:lnTo>
                  <a:pt x="422" y="373"/>
                </a:lnTo>
                <a:lnTo>
                  <a:pt x="423" y="368"/>
                </a:lnTo>
                <a:lnTo>
                  <a:pt x="422" y="357"/>
                </a:lnTo>
                <a:lnTo>
                  <a:pt x="419" y="349"/>
                </a:lnTo>
                <a:lnTo>
                  <a:pt x="418" y="345"/>
                </a:lnTo>
                <a:lnTo>
                  <a:pt x="418" y="343"/>
                </a:lnTo>
                <a:lnTo>
                  <a:pt x="419" y="340"/>
                </a:lnTo>
                <a:lnTo>
                  <a:pt x="421" y="338"/>
                </a:lnTo>
                <a:lnTo>
                  <a:pt x="426" y="331"/>
                </a:lnTo>
                <a:lnTo>
                  <a:pt x="433" y="323"/>
                </a:lnTo>
                <a:lnTo>
                  <a:pt x="442" y="315"/>
                </a:lnTo>
                <a:lnTo>
                  <a:pt x="451" y="306"/>
                </a:lnTo>
                <a:lnTo>
                  <a:pt x="453" y="301"/>
                </a:lnTo>
                <a:lnTo>
                  <a:pt x="455" y="296"/>
                </a:lnTo>
                <a:lnTo>
                  <a:pt x="456" y="293"/>
                </a:lnTo>
                <a:lnTo>
                  <a:pt x="457" y="290"/>
                </a:lnTo>
                <a:lnTo>
                  <a:pt x="456" y="285"/>
                </a:lnTo>
                <a:lnTo>
                  <a:pt x="455" y="281"/>
                </a:lnTo>
                <a:lnTo>
                  <a:pt x="453" y="278"/>
                </a:lnTo>
                <a:lnTo>
                  <a:pt x="451" y="276"/>
                </a:lnTo>
                <a:lnTo>
                  <a:pt x="447" y="272"/>
                </a:lnTo>
                <a:lnTo>
                  <a:pt x="444" y="271"/>
                </a:lnTo>
                <a:lnTo>
                  <a:pt x="438" y="269"/>
                </a:lnTo>
                <a:lnTo>
                  <a:pt x="431" y="268"/>
                </a:lnTo>
                <a:lnTo>
                  <a:pt x="427" y="267"/>
                </a:lnTo>
                <a:lnTo>
                  <a:pt x="424" y="267"/>
                </a:lnTo>
                <a:lnTo>
                  <a:pt x="421" y="263"/>
                </a:lnTo>
                <a:lnTo>
                  <a:pt x="417" y="258"/>
                </a:lnTo>
                <a:lnTo>
                  <a:pt x="414" y="253"/>
                </a:lnTo>
                <a:lnTo>
                  <a:pt x="412" y="247"/>
                </a:lnTo>
                <a:lnTo>
                  <a:pt x="411" y="245"/>
                </a:lnTo>
                <a:lnTo>
                  <a:pt x="410" y="242"/>
                </a:lnTo>
                <a:lnTo>
                  <a:pt x="408" y="238"/>
                </a:lnTo>
                <a:lnTo>
                  <a:pt x="406" y="233"/>
                </a:lnTo>
                <a:lnTo>
                  <a:pt x="402" y="225"/>
                </a:lnTo>
                <a:lnTo>
                  <a:pt x="399" y="218"/>
                </a:lnTo>
                <a:lnTo>
                  <a:pt x="395" y="210"/>
                </a:lnTo>
                <a:lnTo>
                  <a:pt x="389" y="204"/>
                </a:lnTo>
                <a:lnTo>
                  <a:pt x="383" y="198"/>
                </a:lnTo>
                <a:lnTo>
                  <a:pt x="375" y="195"/>
                </a:lnTo>
                <a:lnTo>
                  <a:pt x="367" y="192"/>
                </a:lnTo>
                <a:lnTo>
                  <a:pt x="358" y="190"/>
                </a:lnTo>
                <a:lnTo>
                  <a:pt x="354" y="188"/>
                </a:lnTo>
                <a:lnTo>
                  <a:pt x="350" y="187"/>
                </a:lnTo>
                <a:lnTo>
                  <a:pt x="345" y="186"/>
                </a:lnTo>
                <a:lnTo>
                  <a:pt x="342" y="187"/>
                </a:lnTo>
                <a:lnTo>
                  <a:pt x="335" y="189"/>
                </a:lnTo>
                <a:lnTo>
                  <a:pt x="329" y="192"/>
                </a:lnTo>
                <a:lnTo>
                  <a:pt x="328" y="193"/>
                </a:lnTo>
                <a:lnTo>
                  <a:pt x="327" y="194"/>
                </a:lnTo>
                <a:lnTo>
                  <a:pt x="324" y="192"/>
                </a:lnTo>
                <a:lnTo>
                  <a:pt x="321" y="190"/>
                </a:lnTo>
                <a:lnTo>
                  <a:pt x="320" y="184"/>
                </a:lnTo>
                <a:lnTo>
                  <a:pt x="319" y="180"/>
                </a:lnTo>
                <a:lnTo>
                  <a:pt x="315" y="176"/>
                </a:lnTo>
                <a:lnTo>
                  <a:pt x="311" y="173"/>
                </a:lnTo>
                <a:lnTo>
                  <a:pt x="307" y="171"/>
                </a:lnTo>
                <a:lnTo>
                  <a:pt x="301" y="168"/>
                </a:lnTo>
                <a:lnTo>
                  <a:pt x="293" y="167"/>
                </a:lnTo>
                <a:lnTo>
                  <a:pt x="286" y="167"/>
                </a:lnTo>
                <a:lnTo>
                  <a:pt x="283" y="167"/>
                </a:lnTo>
                <a:lnTo>
                  <a:pt x="279" y="168"/>
                </a:lnTo>
                <a:lnTo>
                  <a:pt x="272" y="168"/>
                </a:lnTo>
                <a:lnTo>
                  <a:pt x="266" y="168"/>
                </a:lnTo>
                <a:lnTo>
                  <a:pt x="269" y="162"/>
                </a:lnTo>
                <a:lnTo>
                  <a:pt x="272" y="156"/>
                </a:lnTo>
                <a:lnTo>
                  <a:pt x="277" y="151"/>
                </a:lnTo>
                <a:lnTo>
                  <a:pt x="283" y="148"/>
                </a:lnTo>
                <a:lnTo>
                  <a:pt x="290" y="147"/>
                </a:lnTo>
                <a:lnTo>
                  <a:pt x="336" y="147"/>
                </a:lnTo>
                <a:lnTo>
                  <a:pt x="385" y="165"/>
                </a:lnTo>
                <a:lnTo>
                  <a:pt x="398" y="177"/>
                </a:lnTo>
                <a:lnTo>
                  <a:pt x="398" y="182"/>
                </a:lnTo>
                <a:lnTo>
                  <a:pt x="398" y="186"/>
                </a:lnTo>
                <a:lnTo>
                  <a:pt x="399" y="189"/>
                </a:lnTo>
                <a:lnTo>
                  <a:pt x="426" y="239"/>
                </a:lnTo>
                <a:lnTo>
                  <a:pt x="429" y="243"/>
                </a:lnTo>
                <a:lnTo>
                  <a:pt x="432" y="246"/>
                </a:lnTo>
                <a:lnTo>
                  <a:pt x="438" y="247"/>
                </a:lnTo>
                <a:lnTo>
                  <a:pt x="443" y="246"/>
                </a:lnTo>
                <a:lnTo>
                  <a:pt x="451" y="242"/>
                </a:lnTo>
                <a:lnTo>
                  <a:pt x="463" y="237"/>
                </a:lnTo>
                <a:lnTo>
                  <a:pt x="476" y="230"/>
                </a:lnTo>
                <a:lnTo>
                  <a:pt x="488" y="221"/>
                </a:lnTo>
                <a:lnTo>
                  <a:pt x="500" y="211"/>
                </a:lnTo>
                <a:lnTo>
                  <a:pt x="501" y="209"/>
                </a:lnTo>
                <a:lnTo>
                  <a:pt x="503" y="206"/>
                </a:lnTo>
                <a:lnTo>
                  <a:pt x="503" y="203"/>
                </a:lnTo>
                <a:lnTo>
                  <a:pt x="503" y="199"/>
                </a:lnTo>
                <a:lnTo>
                  <a:pt x="503" y="199"/>
                </a:lnTo>
                <a:lnTo>
                  <a:pt x="503" y="199"/>
                </a:lnTo>
                <a:lnTo>
                  <a:pt x="516" y="214"/>
                </a:lnTo>
                <a:lnTo>
                  <a:pt x="516" y="214"/>
                </a:lnTo>
                <a:lnTo>
                  <a:pt x="516" y="214"/>
                </a:lnTo>
                <a:lnTo>
                  <a:pt x="530" y="252"/>
                </a:lnTo>
                <a:lnTo>
                  <a:pt x="532" y="255"/>
                </a:lnTo>
                <a:lnTo>
                  <a:pt x="534" y="258"/>
                </a:lnTo>
                <a:lnTo>
                  <a:pt x="536" y="261"/>
                </a:lnTo>
                <a:lnTo>
                  <a:pt x="540" y="262"/>
                </a:lnTo>
                <a:lnTo>
                  <a:pt x="542" y="262"/>
                </a:lnTo>
                <a:lnTo>
                  <a:pt x="543" y="262"/>
                </a:lnTo>
                <a:lnTo>
                  <a:pt x="548" y="261"/>
                </a:lnTo>
                <a:lnTo>
                  <a:pt x="553" y="257"/>
                </a:lnTo>
                <a:lnTo>
                  <a:pt x="560" y="251"/>
                </a:lnTo>
                <a:lnTo>
                  <a:pt x="562" y="249"/>
                </a:lnTo>
                <a:lnTo>
                  <a:pt x="564" y="246"/>
                </a:lnTo>
                <a:lnTo>
                  <a:pt x="564" y="255"/>
                </a:lnTo>
                <a:lnTo>
                  <a:pt x="564" y="265"/>
                </a:lnTo>
                <a:lnTo>
                  <a:pt x="564" y="277"/>
                </a:lnTo>
                <a:lnTo>
                  <a:pt x="563" y="288"/>
                </a:lnTo>
                <a:lnTo>
                  <a:pt x="562" y="300"/>
                </a:lnTo>
                <a:lnTo>
                  <a:pt x="560" y="312"/>
                </a:lnTo>
                <a:lnTo>
                  <a:pt x="557" y="324"/>
                </a:lnTo>
                <a:lnTo>
                  <a:pt x="554" y="335"/>
                </a:lnTo>
                <a:lnTo>
                  <a:pt x="550" y="346"/>
                </a:lnTo>
                <a:lnTo>
                  <a:pt x="546" y="357"/>
                </a:lnTo>
                <a:lnTo>
                  <a:pt x="542" y="367"/>
                </a:lnTo>
                <a:lnTo>
                  <a:pt x="536" y="377"/>
                </a:lnTo>
                <a:lnTo>
                  <a:pt x="530" y="387"/>
                </a:lnTo>
                <a:lnTo>
                  <a:pt x="525" y="397"/>
                </a:lnTo>
                <a:lnTo>
                  <a:pt x="517" y="406"/>
                </a:lnTo>
                <a:lnTo>
                  <a:pt x="511" y="415"/>
                </a:lnTo>
                <a:lnTo>
                  <a:pt x="503" y="424"/>
                </a:lnTo>
                <a:lnTo>
                  <a:pt x="496" y="432"/>
                </a:lnTo>
                <a:lnTo>
                  <a:pt x="487" y="440"/>
                </a:lnTo>
                <a:lnTo>
                  <a:pt x="478" y="447"/>
                </a:lnTo>
                <a:lnTo>
                  <a:pt x="469" y="455"/>
                </a:lnTo>
                <a:lnTo>
                  <a:pt x="460" y="461"/>
                </a:lnTo>
                <a:lnTo>
                  <a:pt x="451" y="468"/>
                </a:lnTo>
                <a:lnTo>
                  <a:pt x="441" y="473"/>
                </a:lnTo>
                <a:lnTo>
                  <a:pt x="430" y="478"/>
                </a:lnTo>
                <a:lnTo>
                  <a:pt x="419" y="483"/>
                </a:lnTo>
                <a:lnTo>
                  <a:pt x="409" y="487"/>
                </a:lnTo>
                <a:lnTo>
                  <a:pt x="398" y="491"/>
                </a:lnTo>
                <a:lnTo>
                  <a:pt x="386" y="494"/>
                </a:lnTo>
                <a:lnTo>
                  <a:pt x="375" y="496"/>
                </a:lnTo>
                <a:lnTo>
                  <a:pt x="364" y="499"/>
                </a:lnTo>
                <a:lnTo>
                  <a:pt x="352" y="501"/>
                </a:lnTo>
                <a:lnTo>
                  <a:pt x="340" y="502"/>
                </a:lnTo>
                <a:lnTo>
                  <a:pt x="327" y="502"/>
                </a:lnTo>
                <a:close/>
                <a:moveTo>
                  <a:pt x="392" y="654"/>
                </a:moveTo>
                <a:lnTo>
                  <a:pt x="398" y="655"/>
                </a:lnTo>
                <a:lnTo>
                  <a:pt x="404" y="656"/>
                </a:lnTo>
                <a:lnTo>
                  <a:pt x="410" y="659"/>
                </a:lnTo>
                <a:lnTo>
                  <a:pt x="415" y="663"/>
                </a:lnTo>
                <a:lnTo>
                  <a:pt x="421" y="666"/>
                </a:lnTo>
                <a:lnTo>
                  <a:pt x="425" y="671"/>
                </a:lnTo>
                <a:lnTo>
                  <a:pt x="428" y="677"/>
                </a:lnTo>
                <a:lnTo>
                  <a:pt x="430" y="682"/>
                </a:lnTo>
                <a:lnTo>
                  <a:pt x="224" y="682"/>
                </a:lnTo>
                <a:lnTo>
                  <a:pt x="227" y="677"/>
                </a:lnTo>
                <a:lnTo>
                  <a:pt x="231" y="671"/>
                </a:lnTo>
                <a:lnTo>
                  <a:pt x="235" y="666"/>
                </a:lnTo>
                <a:lnTo>
                  <a:pt x="239" y="663"/>
                </a:lnTo>
                <a:lnTo>
                  <a:pt x="245" y="659"/>
                </a:lnTo>
                <a:lnTo>
                  <a:pt x="251" y="656"/>
                </a:lnTo>
                <a:lnTo>
                  <a:pt x="257" y="655"/>
                </a:lnTo>
                <a:lnTo>
                  <a:pt x="264" y="654"/>
                </a:lnTo>
                <a:lnTo>
                  <a:pt x="392" y="65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400" name="Picture 37"/>
          <p:cNvPicPr/>
          <p:nvPr/>
        </p:nvPicPr>
        <p:blipFill>
          <a:blip r:embed="rId4"/>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additive="repl">
                                        <p:cTn id="7" dur="1000"/>
                                        <p:tgtEl>
                                          <p:spTgt spid="396"/>
                                        </p:tgtEl>
                                      </p:cBhvr>
                                    </p:animEffect>
                                    <p:anim calcmode="lin" valueType="num">
                                      <p:cBhvr additive="repl">
                                        <p:cTn id="8" dur="1000" fill="hold"/>
                                        <p:tgtEl>
                                          <p:spTgt spid="396"/>
                                        </p:tgtEl>
                                        <p:attrNameLst>
                                          <p:attrName>ppt_x</p:attrName>
                                        </p:attrNameLst>
                                      </p:cBhvr>
                                      <p:tavLst>
                                        <p:tav tm="0">
                                          <p:val>
                                            <p:strVal val="#ppt_x"/>
                                          </p:val>
                                        </p:tav>
                                        <p:tav tm="100000">
                                          <p:val>
                                            <p:strVal val="#ppt_x"/>
                                          </p:val>
                                        </p:tav>
                                      </p:tavLst>
                                    </p:anim>
                                    <p:anim calcmode="lin" valueType="num">
                                      <p:cBhvr additive="repl">
                                        <p:cTn id="9" dur="1000" fill="hold"/>
                                        <p:tgtEl>
                                          <p:spTgt spid="39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79"/>
                                        </p:tgtEl>
                                        <p:attrNameLst>
                                          <p:attrName>style.visibility</p:attrName>
                                        </p:attrNameLst>
                                      </p:cBhvr>
                                      <p:to>
                                        <p:strVal val="visible"/>
                                      </p:to>
                                    </p:set>
                                    <p:animEffect transition="in" filter="wipe(up)">
                                      <p:cBhvr additive="repl">
                                        <p:cTn id="12" dur="500"/>
                                        <p:tgtEl>
                                          <p:spTgt spid="379"/>
                                        </p:tgtEl>
                                      </p:cBhvr>
                                    </p:animEffect>
                                  </p:childTnLst>
                                </p:cTn>
                              </p:par>
                              <p:par>
                                <p:cTn id="13" presetID="18" presetClass="entr" presetSubtype="12" fill="hold" nodeType="withEffect">
                                  <p:stCondLst>
                                    <p:cond delay="0"/>
                                  </p:stCondLst>
                                  <p:iterate type="lt">
                                    <p:tmAbs val="50"/>
                                  </p:iterate>
                                  <p:childTnLst>
                                    <p:set>
                                      <p:cBhvr>
                                        <p:cTn id="14" dur="1" fill="hold">
                                          <p:stCondLst>
                                            <p:cond delay="0"/>
                                          </p:stCondLst>
                                        </p:cTn>
                                        <p:tgtEl>
                                          <p:spTgt spid="398">
                                            <p:txEl>
                                              <p:pRg st="0" end="0"/>
                                            </p:txEl>
                                          </p:spTgt>
                                        </p:tgtEl>
                                        <p:attrNameLst>
                                          <p:attrName>style.visibility</p:attrName>
                                        </p:attrNameLst>
                                      </p:cBhvr>
                                      <p:to>
                                        <p:strVal val="visible"/>
                                      </p:to>
                                    </p:set>
                                    <p:animEffect transition="in" filter="strips(downLeft)">
                                      <p:cBhvr additive="repl">
                                        <p:cTn id="15" dur="500"/>
                                        <p:tgtEl>
                                          <p:spTgt spid="398">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62"/>
                                        </p:tgtEl>
                                        <p:attrNameLst>
                                          <p:attrName>style.visibility</p:attrName>
                                        </p:attrNameLst>
                                      </p:cBhvr>
                                      <p:to>
                                        <p:strVal val="visible"/>
                                      </p:to>
                                    </p:set>
                                    <p:animEffect transition="in" filter="wipe(up)">
                                      <p:cBhvr additive="repl">
                                        <p:cTn id="18"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401" name="Group 1"/>
          <p:cNvGrpSpPr/>
          <p:nvPr/>
        </p:nvGrpSpPr>
        <p:grpSpPr>
          <a:xfrm>
            <a:off x="16200" y="5659920"/>
            <a:ext cx="4937400" cy="1956600"/>
            <a:chOff x="16200" y="5659920"/>
            <a:chExt cx="4937400" cy="1956600"/>
          </a:xfrm>
        </p:grpSpPr>
        <p:grpSp>
          <p:nvGrpSpPr>
            <p:cNvPr id="402" name="Graphic 86"/>
            <p:cNvGrpSpPr/>
            <p:nvPr/>
          </p:nvGrpSpPr>
          <p:grpSpPr>
            <a:xfrm>
              <a:off x="3737160" y="5660280"/>
              <a:ext cx="1216440" cy="1216440"/>
              <a:chOff x="3737160" y="5660280"/>
              <a:chExt cx="1216440" cy="1216440"/>
            </a:xfrm>
          </p:grpSpPr>
          <p:sp>
            <p:nvSpPr>
              <p:cNvPr id="403" name="Freeform: Shape 38"/>
              <p:cNvSpPr/>
              <p:nvPr/>
            </p:nvSpPr>
            <p:spPr>
              <a:xfrm rot="10800000">
                <a:off x="3737160" y="5660280"/>
                <a:ext cx="1216440" cy="1216440"/>
              </a:xfrm>
              <a:custGeom>
                <a:avLst/>
                <a:gdLst>
                  <a:gd name="textAreaLeft" fmla="*/ 0 w 1216440"/>
                  <a:gd name="textAreaRight" fmla="*/ 1216800 w 1216440"/>
                  <a:gd name="textAreaTop" fmla="*/ 0 h 1216440"/>
                  <a:gd name="textAreaBottom" fmla="*/ 1216800 h 1216440"/>
                </a:gdLst>
                <a:ahLst/>
                <a:cxnLst/>
                <a:rect l="textAreaLeft" t="textAreaTop" r="textAreaRight" b="textAreaBottom"/>
                <a:pathLst>
                  <a:path w="967788" h="967788">
                    <a:moveTo>
                      <a:pt x="967789" y="967789"/>
                    </a:moveTo>
                    <a:cubicBezTo>
                      <a:pt x="433248" y="967789"/>
                      <a:pt x="0" y="534541"/>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4" name="Freeform: Shape 39"/>
              <p:cNvSpPr/>
              <p:nvPr/>
            </p:nvSpPr>
            <p:spPr>
              <a:xfrm rot="10800000">
                <a:off x="3737160" y="5754600"/>
                <a:ext cx="1122120" cy="1122120"/>
              </a:xfrm>
              <a:custGeom>
                <a:avLst/>
                <a:gdLst>
                  <a:gd name="textAreaLeft" fmla="*/ 0 w 1122120"/>
                  <a:gd name="textAreaRight" fmla="*/ 1122480 w 1122120"/>
                  <a:gd name="textAreaTop" fmla="*/ 0 h 1122120"/>
                  <a:gd name="textAreaBottom" fmla="*/ 1122480 h 1122120"/>
                </a:gdLst>
                <a:ahLst/>
                <a:cxnLst/>
                <a:rect l="textAreaLeft" t="textAreaTop" r="textAreaRight" b="textAreaBottom"/>
                <a:pathLst>
                  <a:path w="892834" h="892834">
                    <a:moveTo>
                      <a:pt x="892835" y="892835"/>
                    </a:moveTo>
                    <a:cubicBezTo>
                      <a:pt x="399716" y="892835"/>
                      <a:pt x="0" y="49311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5" name="Freeform: Shape 40"/>
              <p:cNvSpPr/>
              <p:nvPr/>
            </p:nvSpPr>
            <p:spPr>
              <a:xfrm rot="10800000">
                <a:off x="3737160" y="5848920"/>
                <a:ext cx="1027800" cy="1027800"/>
              </a:xfrm>
              <a:custGeom>
                <a:avLst/>
                <a:gdLst>
                  <a:gd name="textAreaLeft" fmla="*/ 0 w 1027800"/>
                  <a:gd name="textAreaRight" fmla="*/ 1028160 w 1027800"/>
                  <a:gd name="textAreaTop" fmla="*/ 0 h 1027800"/>
                  <a:gd name="textAreaBottom" fmla="*/ 1028160 h 1027800"/>
                </a:gdLst>
                <a:ahLst/>
                <a:cxnLst/>
                <a:rect l="textAreaLeft" t="textAreaTop" r="textAreaRight" b="textAreaBottom"/>
                <a:pathLst>
                  <a:path w="817764" h="817764">
                    <a:moveTo>
                      <a:pt x="817765" y="817765"/>
                    </a:moveTo>
                    <a:cubicBezTo>
                      <a:pt x="366068" y="817765"/>
                      <a:pt x="0" y="451581"/>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6" name="Freeform: Shape 41"/>
              <p:cNvSpPr/>
              <p:nvPr/>
            </p:nvSpPr>
            <p:spPr>
              <a:xfrm rot="10800000">
                <a:off x="3737160" y="5943240"/>
                <a:ext cx="933480" cy="933480"/>
              </a:xfrm>
              <a:custGeom>
                <a:avLst/>
                <a:gdLst>
                  <a:gd name="textAreaLeft" fmla="*/ 0 w 933480"/>
                  <a:gd name="textAreaRight" fmla="*/ 933840 w 933480"/>
                  <a:gd name="textAreaTop" fmla="*/ 0 h 933480"/>
                  <a:gd name="textAreaBottom" fmla="*/ 933840 h 933480"/>
                </a:gdLst>
                <a:ahLst/>
                <a:cxnLst/>
                <a:rect l="textAreaLeft" t="textAreaTop" r="textAreaRight" b="textAreaBottom"/>
                <a:pathLst>
                  <a:path w="742810" h="742810">
                    <a:moveTo>
                      <a:pt x="742811" y="742811"/>
                    </a:moveTo>
                    <a:cubicBezTo>
                      <a:pt x="332536" y="742811"/>
                      <a:pt x="0" y="410275"/>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7" name="Freeform: Shape 42"/>
              <p:cNvSpPr/>
              <p:nvPr/>
            </p:nvSpPr>
            <p:spPr>
              <a:xfrm rot="10800000">
                <a:off x="3737160" y="6037560"/>
                <a:ext cx="839160" cy="839160"/>
              </a:xfrm>
              <a:custGeom>
                <a:avLst/>
                <a:gdLst>
                  <a:gd name="textAreaLeft" fmla="*/ 0 w 839160"/>
                  <a:gd name="textAreaRight" fmla="*/ 839520 w 839160"/>
                  <a:gd name="textAreaTop" fmla="*/ 0 h 839160"/>
                  <a:gd name="textAreaBottom" fmla="*/ 839520 h 839160"/>
                </a:gdLst>
                <a:ahLst/>
                <a:cxnLst/>
                <a:rect l="textAreaLeft" t="textAreaTop" r="textAreaRight" b="textAreaBottom"/>
                <a:pathLst>
                  <a:path w="667740" h="667740">
                    <a:moveTo>
                      <a:pt x="667741" y="667741"/>
                    </a:moveTo>
                    <a:cubicBezTo>
                      <a:pt x="298888" y="667741"/>
                      <a:pt x="0" y="3687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8" name="Freeform: Shape 43"/>
              <p:cNvSpPr/>
              <p:nvPr/>
            </p:nvSpPr>
            <p:spPr>
              <a:xfrm rot="10800000">
                <a:off x="3737160" y="6131880"/>
                <a:ext cx="744840" cy="744840"/>
              </a:xfrm>
              <a:custGeom>
                <a:avLst/>
                <a:gdLst>
                  <a:gd name="textAreaLeft" fmla="*/ 0 w 744840"/>
                  <a:gd name="textAreaRight" fmla="*/ 745200 w 744840"/>
                  <a:gd name="textAreaTop" fmla="*/ 0 h 744840"/>
                  <a:gd name="textAreaBottom" fmla="*/ 745200 h 744840"/>
                </a:gdLst>
                <a:ahLst/>
                <a:cxnLst/>
                <a:rect l="textAreaLeft" t="textAreaTop" r="textAreaRight" b="textAreaBottom"/>
                <a:pathLst>
                  <a:path w="592786" h="592786">
                    <a:moveTo>
                      <a:pt x="592786" y="592787"/>
                    </a:moveTo>
                    <a:cubicBezTo>
                      <a:pt x="265356" y="592787"/>
                      <a:pt x="0" y="327431"/>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09" name="Freeform: Shape 44"/>
              <p:cNvSpPr/>
              <p:nvPr/>
            </p:nvSpPr>
            <p:spPr>
              <a:xfrm rot="10800000">
                <a:off x="3737160" y="6226200"/>
                <a:ext cx="650520" cy="650520"/>
              </a:xfrm>
              <a:custGeom>
                <a:avLst/>
                <a:gdLst>
                  <a:gd name="textAreaLeft" fmla="*/ 0 w 650520"/>
                  <a:gd name="textAreaRight" fmla="*/ 650880 w 650520"/>
                  <a:gd name="textAreaTop" fmla="*/ 0 h 650520"/>
                  <a:gd name="textAreaBottom" fmla="*/ 650880 h 650520"/>
                </a:gdLst>
                <a:ahLst/>
                <a:cxnLst/>
                <a:rect l="textAreaLeft" t="textAreaTop" r="textAreaRight" b="textAreaBottom"/>
                <a:pathLst>
                  <a:path w="517716" h="517716">
                    <a:moveTo>
                      <a:pt x="517716" y="517716"/>
                    </a:moveTo>
                    <a:cubicBezTo>
                      <a:pt x="231708" y="517716"/>
                      <a:pt x="0" y="285893"/>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grpSp>
        <p:grpSp>
          <p:nvGrpSpPr>
            <p:cNvPr id="410" name="Graphic 86"/>
            <p:cNvGrpSpPr/>
            <p:nvPr/>
          </p:nvGrpSpPr>
          <p:grpSpPr>
            <a:xfrm>
              <a:off x="4373280" y="6877080"/>
              <a:ext cx="580320" cy="739440"/>
              <a:chOff x="4373280" y="6877080"/>
              <a:chExt cx="580320" cy="739440"/>
            </a:xfrm>
          </p:grpSpPr>
          <p:sp>
            <p:nvSpPr>
              <p:cNvPr id="411" name="Freeform: Shape 30"/>
              <p:cNvSpPr/>
              <p:nvPr/>
            </p:nvSpPr>
            <p:spPr>
              <a:xfrm rot="10800000">
                <a:off x="493920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2" name="Freeform: Shape 31"/>
              <p:cNvSpPr/>
              <p:nvPr/>
            </p:nvSpPr>
            <p:spPr>
              <a:xfrm rot="10800000">
                <a:off x="484452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3" name="Freeform: Shape 33"/>
              <p:cNvSpPr/>
              <p:nvPr/>
            </p:nvSpPr>
            <p:spPr>
              <a:xfrm rot="10800000">
                <a:off x="475056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4" name="Freeform: Shape 34"/>
              <p:cNvSpPr/>
              <p:nvPr/>
            </p:nvSpPr>
            <p:spPr>
              <a:xfrm rot="10800000">
                <a:off x="465588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5" name="Freeform: Shape 35"/>
              <p:cNvSpPr/>
              <p:nvPr/>
            </p:nvSpPr>
            <p:spPr>
              <a:xfrm rot="10800000">
                <a:off x="456192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6" name="Freeform: Shape 36"/>
              <p:cNvSpPr/>
              <p:nvPr/>
            </p:nvSpPr>
            <p:spPr>
              <a:xfrm rot="10800000">
                <a:off x="446760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17" name="Freeform: Shape 37"/>
              <p:cNvSpPr/>
              <p:nvPr/>
            </p:nvSpPr>
            <p:spPr>
              <a:xfrm rot="10800000">
                <a:off x="4373280" y="6877080"/>
                <a:ext cx="14400" cy="739440"/>
              </a:xfrm>
              <a:custGeom>
                <a:avLst/>
                <a:gdLst>
                  <a:gd name="textAreaLeft" fmla="*/ 0 w 14400"/>
                  <a:gd name="textAreaRight" fmla="*/ 14760 w 14400"/>
                  <a:gd name="textAreaTop" fmla="*/ 0 h 739440"/>
                  <a:gd name="textAreaBottom" fmla="*/ 739800 h 73944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grpSp>
        <p:grpSp>
          <p:nvGrpSpPr>
            <p:cNvPr id="418" name="Graphic 86"/>
            <p:cNvGrpSpPr/>
            <p:nvPr/>
          </p:nvGrpSpPr>
          <p:grpSpPr>
            <a:xfrm>
              <a:off x="16200" y="5659920"/>
              <a:ext cx="3720600" cy="580320"/>
              <a:chOff x="16200" y="5659920"/>
              <a:chExt cx="3720600" cy="580320"/>
            </a:xfrm>
          </p:grpSpPr>
          <p:sp>
            <p:nvSpPr>
              <p:cNvPr id="419" name="Freeform: Shape 5"/>
              <p:cNvSpPr/>
              <p:nvPr/>
            </p:nvSpPr>
            <p:spPr>
              <a:xfrm rot="5400000">
                <a:off x="1869120" y="380664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0" name="Freeform: Shape 7"/>
              <p:cNvSpPr/>
              <p:nvPr/>
            </p:nvSpPr>
            <p:spPr>
              <a:xfrm rot="5400000">
                <a:off x="1869120" y="390096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1" name="Freeform: Shape 8"/>
              <p:cNvSpPr/>
              <p:nvPr/>
            </p:nvSpPr>
            <p:spPr>
              <a:xfrm rot="5400000">
                <a:off x="1869120" y="399528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2" name="Freeform: Shape 9"/>
              <p:cNvSpPr/>
              <p:nvPr/>
            </p:nvSpPr>
            <p:spPr>
              <a:xfrm rot="5400000">
                <a:off x="1869120" y="408960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3" name="Freeform: Shape 10"/>
              <p:cNvSpPr/>
              <p:nvPr/>
            </p:nvSpPr>
            <p:spPr>
              <a:xfrm rot="5400000">
                <a:off x="1869120" y="418392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4" name="Freeform: Shape 11"/>
              <p:cNvSpPr/>
              <p:nvPr/>
            </p:nvSpPr>
            <p:spPr>
              <a:xfrm rot="5400000">
                <a:off x="1869120" y="427824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sp>
            <p:nvSpPr>
              <p:cNvPr id="425" name="Freeform: Shape 29"/>
              <p:cNvSpPr/>
              <p:nvPr/>
            </p:nvSpPr>
            <p:spPr>
              <a:xfrm rot="5400000">
                <a:off x="1869120" y="4372560"/>
                <a:ext cx="14400" cy="3720600"/>
              </a:xfrm>
              <a:custGeom>
                <a:avLst/>
                <a:gdLst>
                  <a:gd name="textAreaLeft" fmla="*/ 0 w 14400"/>
                  <a:gd name="textAreaRight" fmla="*/ 14760 w 14400"/>
                  <a:gd name="textAreaTop" fmla="*/ 0 h 3720600"/>
                  <a:gd name="textAreaBottom" fmla="*/ 3720960 h 3720600"/>
                </a:gdLst>
                <a:ahLst/>
                <a:cxnLst/>
                <a:rect l="textAreaLeft" t="textAreaTop" r="textAreaRight" b="textAreaBottom"/>
                <a:pathLst>
                  <a:path w="11602" h="1449884">
                    <a:moveTo>
                      <a:pt x="0" y="1449885"/>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Calibri"/>
                </a:endParaRPr>
              </a:p>
            </p:txBody>
          </p:sp>
        </p:grpSp>
      </p:grpSp>
      <p:grpSp>
        <p:nvGrpSpPr>
          <p:cNvPr id="426" name="Group 12"/>
          <p:cNvGrpSpPr/>
          <p:nvPr/>
        </p:nvGrpSpPr>
        <p:grpSpPr>
          <a:xfrm>
            <a:off x="-26640" y="1431000"/>
            <a:ext cx="4428720" cy="4588560"/>
            <a:chOff x="-26640" y="1431000"/>
            <a:chExt cx="4428720" cy="4588560"/>
          </a:xfrm>
        </p:grpSpPr>
        <p:grpSp>
          <p:nvGrpSpPr>
            <p:cNvPr id="427" name="Graphic 86"/>
            <p:cNvGrpSpPr/>
            <p:nvPr/>
          </p:nvGrpSpPr>
          <p:grpSpPr>
            <a:xfrm>
              <a:off x="1904760" y="3725280"/>
              <a:ext cx="2497320" cy="2294280"/>
              <a:chOff x="1904760" y="3725280"/>
              <a:chExt cx="2497320" cy="2294280"/>
            </a:xfrm>
          </p:grpSpPr>
          <p:sp>
            <p:nvSpPr>
              <p:cNvPr id="428" name="Freeform: Shape 22"/>
              <p:cNvSpPr/>
              <p:nvPr/>
            </p:nvSpPr>
            <p:spPr>
              <a:xfrm rot="16200000" flipV="1">
                <a:off x="2549520" y="3646440"/>
                <a:ext cx="1773720" cy="1930680"/>
              </a:xfrm>
              <a:custGeom>
                <a:avLst/>
                <a:gdLst>
                  <a:gd name="textAreaLeft" fmla="*/ 0 w 1773720"/>
                  <a:gd name="textAreaRight" fmla="*/ 1774080 w 1773720"/>
                  <a:gd name="textAreaTop" fmla="*/ -360 h 1930680"/>
                  <a:gd name="textAreaBottom" fmla="*/ 1930680 h 193068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29" name="Freeform: Shape 23"/>
              <p:cNvSpPr/>
              <p:nvPr/>
            </p:nvSpPr>
            <p:spPr>
              <a:xfrm rot="16200000" flipV="1">
                <a:off x="2458800" y="3643200"/>
                <a:ext cx="1860480" cy="2025000"/>
              </a:xfrm>
              <a:custGeom>
                <a:avLst/>
                <a:gdLst>
                  <a:gd name="textAreaLeft" fmla="*/ 0 w 1860480"/>
                  <a:gd name="textAreaRight" fmla="*/ 1860840 w 1860480"/>
                  <a:gd name="textAreaTop" fmla="*/ -360 h 2025000"/>
                  <a:gd name="textAreaBottom" fmla="*/ 2025000 h 202500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0" name="Freeform: Shape 24"/>
              <p:cNvSpPr/>
              <p:nvPr/>
            </p:nvSpPr>
            <p:spPr>
              <a:xfrm rot="16200000" flipV="1">
                <a:off x="2368440" y="3638880"/>
                <a:ext cx="1947240" cy="2119320"/>
              </a:xfrm>
              <a:custGeom>
                <a:avLst/>
                <a:gdLst>
                  <a:gd name="textAreaLeft" fmla="*/ 0 w 1947240"/>
                  <a:gd name="textAreaRight" fmla="*/ 1947600 w 1947240"/>
                  <a:gd name="textAreaTop" fmla="*/ -360 h 2119320"/>
                  <a:gd name="textAreaBottom" fmla="*/ 2119320 h 211932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1" name="Freeform: Shape 25"/>
              <p:cNvSpPr/>
              <p:nvPr/>
            </p:nvSpPr>
            <p:spPr>
              <a:xfrm rot="16200000" flipV="1">
                <a:off x="2277720" y="3635640"/>
                <a:ext cx="2034000" cy="2214000"/>
              </a:xfrm>
              <a:custGeom>
                <a:avLst/>
                <a:gdLst>
                  <a:gd name="textAreaLeft" fmla="*/ 0 w 2034000"/>
                  <a:gd name="textAreaRight" fmla="*/ 2034360 w 2034000"/>
                  <a:gd name="textAreaTop" fmla="*/ 360 h 2214000"/>
                  <a:gd name="textAreaBottom" fmla="*/ 2214720 h 221400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2" name="Freeform: Shape 26"/>
              <p:cNvSpPr/>
              <p:nvPr/>
            </p:nvSpPr>
            <p:spPr>
              <a:xfrm rot="16200000" flipV="1">
                <a:off x="2187360" y="3630960"/>
                <a:ext cx="2120760" cy="2308320"/>
              </a:xfrm>
              <a:custGeom>
                <a:avLst/>
                <a:gdLst>
                  <a:gd name="textAreaLeft" fmla="*/ 0 w 2120760"/>
                  <a:gd name="textAreaRight" fmla="*/ 2121120 w 2120760"/>
                  <a:gd name="textAreaTop" fmla="*/ 360 h 2308320"/>
                  <a:gd name="textAreaBottom" fmla="*/ 2309040 h 230832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3" name="Freeform: Shape 27"/>
              <p:cNvSpPr/>
              <p:nvPr/>
            </p:nvSpPr>
            <p:spPr>
              <a:xfrm rot="16200000" flipV="1">
                <a:off x="2096640" y="3627720"/>
                <a:ext cx="2207520" cy="2403000"/>
              </a:xfrm>
              <a:custGeom>
                <a:avLst/>
                <a:gdLst>
                  <a:gd name="textAreaLeft" fmla="*/ 0 w 2207520"/>
                  <a:gd name="textAreaRight" fmla="*/ 2207880 w 2207520"/>
                  <a:gd name="textAreaTop" fmla="*/ -360 h 2403000"/>
                  <a:gd name="textAreaBottom" fmla="*/ 2403000 h 240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4" name="Freeform: Shape 28"/>
              <p:cNvSpPr/>
              <p:nvPr/>
            </p:nvSpPr>
            <p:spPr>
              <a:xfrm rot="16200000" flipV="1">
                <a:off x="2006280" y="3623400"/>
                <a:ext cx="2294280" cy="2497320"/>
              </a:xfrm>
              <a:custGeom>
                <a:avLst/>
                <a:gdLst>
                  <a:gd name="textAreaLeft" fmla="*/ 0 w 2294280"/>
                  <a:gd name="textAreaRight" fmla="*/ 2294640 w 2294280"/>
                  <a:gd name="textAreaTop" fmla="*/ -360 h 2497320"/>
                  <a:gd name="textAreaBottom" fmla="*/ 2497320 h 249732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435" name="Graphic 86"/>
            <p:cNvGrpSpPr/>
            <p:nvPr/>
          </p:nvGrpSpPr>
          <p:grpSpPr>
            <a:xfrm>
              <a:off x="-26640" y="1431000"/>
              <a:ext cx="2497320" cy="2294640"/>
              <a:chOff x="-26640" y="1431000"/>
              <a:chExt cx="2497320" cy="2294640"/>
            </a:xfrm>
          </p:grpSpPr>
          <p:sp>
            <p:nvSpPr>
              <p:cNvPr id="436" name="Freeform: Shape 15"/>
              <p:cNvSpPr/>
              <p:nvPr/>
            </p:nvSpPr>
            <p:spPr>
              <a:xfrm rot="5400000" flipV="1">
                <a:off x="51840" y="1872720"/>
                <a:ext cx="1773720" cy="1930680"/>
              </a:xfrm>
              <a:custGeom>
                <a:avLst/>
                <a:gdLst>
                  <a:gd name="textAreaLeft" fmla="*/ 0 w 1773720"/>
                  <a:gd name="textAreaRight" fmla="*/ 1774080 w 1773720"/>
                  <a:gd name="textAreaTop" fmla="*/ -360 h 1930680"/>
                  <a:gd name="textAreaBottom" fmla="*/ 1930680 h 193068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7" name="Freeform: Shape 16"/>
              <p:cNvSpPr/>
              <p:nvPr/>
            </p:nvSpPr>
            <p:spPr>
              <a:xfrm rot="5400000" flipV="1">
                <a:off x="55440" y="1782720"/>
                <a:ext cx="1860480" cy="2025000"/>
              </a:xfrm>
              <a:custGeom>
                <a:avLst/>
                <a:gdLst>
                  <a:gd name="textAreaLeft" fmla="*/ 0 w 1860480"/>
                  <a:gd name="textAreaRight" fmla="*/ 1860840 w 1860480"/>
                  <a:gd name="textAreaTop" fmla="*/ -360 h 2025000"/>
                  <a:gd name="textAreaBottom" fmla="*/ 2025000 h 202500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8" name="Freeform: Shape 17"/>
              <p:cNvSpPr/>
              <p:nvPr/>
            </p:nvSpPr>
            <p:spPr>
              <a:xfrm rot="5400000" flipV="1">
                <a:off x="59400" y="1691640"/>
                <a:ext cx="1947240" cy="2119320"/>
              </a:xfrm>
              <a:custGeom>
                <a:avLst/>
                <a:gdLst>
                  <a:gd name="textAreaLeft" fmla="*/ 0 w 1947240"/>
                  <a:gd name="textAreaRight" fmla="*/ 1947600 w 1947240"/>
                  <a:gd name="textAreaTop" fmla="*/ -360 h 2119320"/>
                  <a:gd name="textAreaBottom" fmla="*/ 2119320 h 211932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39" name="Freeform: Shape 18"/>
              <p:cNvSpPr/>
              <p:nvPr/>
            </p:nvSpPr>
            <p:spPr>
              <a:xfrm rot="5400000" flipV="1">
                <a:off x="63360" y="1601640"/>
                <a:ext cx="2034000" cy="2214000"/>
              </a:xfrm>
              <a:custGeom>
                <a:avLst/>
                <a:gdLst>
                  <a:gd name="textAreaLeft" fmla="*/ 0 w 2034000"/>
                  <a:gd name="textAreaRight" fmla="*/ 2034360 w 2034000"/>
                  <a:gd name="textAreaTop" fmla="*/ 360 h 2214000"/>
                  <a:gd name="textAreaBottom" fmla="*/ 2214720 h 221400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40" name="Freeform: Shape 19"/>
              <p:cNvSpPr/>
              <p:nvPr/>
            </p:nvSpPr>
            <p:spPr>
              <a:xfrm rot="5400000" flipV="1">
                <a:off x="66960" y="1510200"/>
                <a:ext cx="2120760" cy="2308320"/>
              </a:xfrm>
              <a:custGeom>
                <a:avLst/>
                <a:gdLst>
                  <a:gd name="textAreaLeft" fmla="*/ 0 w 2120760"/>
                  <a:gd name="textAreaRight" fmla="*/ 2121120 w 2120760"/>
                  <a:gd name="textAreaTop" fmla="*/ 360 h 2308320"/>
                  <a:gd name="textAreaBottom" fmla="*/ 2309040 h 230832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41" name="Freeform: Shape 20"/>
              <p:cNvSpPr/>
              <p:nvPr/>
            </p:nvSpPr>
            <p:spPr>
              <a:xfrm rot="5400000" flipV="1">
                <a:off x="70920" y="1420200"/>
                <a:ext cx="2207520" cy="2403000"/>
              </a:xfrm>
              <a:custGeom>
                <a:avLst/>
                <a:gdLst>
                  <a:gd name="textAreaLeft" fmla="*/ 0 w 2207520"/>
                  <a:gd name="textAreaRight" fmla="*/ 2207880 w 2207520"/>
                  <a:gd name="textAreaTop" fmla="*/ -360 h 2403000"/>
                  <a:gd name="textAreaBottom" fmla="*/ 2403000 h 240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42" name="Freeform: Shape 21"/>
              <p:cNvSpPr/>
              <p:nvPr/>
            </p:nvSpPr>
            <p:spPr>
              <a:xfrm rot="5400000" flipV="1">
                <a:off x="74880" y="1329120"/>
                <a:ext cx="2294280" cy="2497320"/>
              </a:xfrm>
              <a:custGeom>
                <a:avLst/>
                <a:gdLst>
                  <a:gd name="textAreaLeft" fmla="*/ 0 w 2294280"/>
                  <a:gd name="textAreaRight" fmla="*/ 2294640 w 2294280"/>
                  <a:gd name="textAreaTop" fmla="*/ -360 h 2497320"/>
                  <a:gd name="textAreaBottom" fmla="*/ 2497320 h 249732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sp>
        <p:nvSpPr>
          <p:cNvPr id="443" name="Rectangle 32"/>
          <p:cNvSpPr/>
          <p:nvPr/>
        </p:nvSpPr>
        <p:spPr>
          <a:xfrm>
            <a:off x="6095520" y="3171960"/>
            <a:ext cx="6603840" cy="19375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has become the only software company accepted from Turkey by the European Expert Group for IT-Security, which is based in Europe and operates globally. EICAR was founded in 1991 and provides an independent and neutral platform for IT-Security professionals in the field of science, research, development, implementation and management.</a:t>
            </a:r>
            <a:endParaRPr lang="tr-TR" sz="2000" dirty="0">
              <a:solidFill>
                <a:schemeClr val="bg1"/>
              </a:solidFill>
              <a:latin typeface="inherit"/>
            </a:endParaRPr>
          </a:p>
        </p:txBody>
      </p:sp>
      <p:sp>
        <p:nvSpPr>
          <p:cNvPr id="444" name="TextBox 70"/>
          <p:cNvSpPr/>
          <p:nvPr/>
        </p:nvSpPr>
        <p:spPr>
          <a:xfrm>
            <a:off x="7941600" y="2260963"/>
            <a:ext cx="540180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World Wide Recognition</a:t>
            </a:r>
            <a:endParaRPr lang="id-ID" sz="3200" b="1" dirty="0">
              <a:solidFill>
                <a:schemeClr val="bg1"/>
              </a:solidFill>
              <a:latin typeface="inherit"/>
              <a:ea typeface="Roboto Light" pitchFamily="2" charset="0"/>
              <a:cs typeface="Poppins" panose="00000500000000000000" pitchFamily="2" charset="0"/>
            </a:endParaRPr>
          </a:p>
        </p:txBody>
      </p:sp>
      <p:sp>
        <p:nvSpPr>
          <p:cNvPr id="445" name="Freeform 420"/>
          <p:cNvSpPr/>
          <p:nvPr/>
        </p:nvSpPr>
        <p:spPr>
          <a:xfrm>
            <a:off x="12208680" y="2295000"/>
            <a:ext cx="313920" cy="377640"/>
          </a:xfrm>
          <a:custGeom>
            <a:avLst/>
            <a:gdLst>
              <a:gd name="textAreaLeft" fmla="*/ 0 w 313920"/>
              <a:gd name="textAreaRight" fmla="*/ 314280 w 313920"/>
              <a:gd name="textAreaTop" fmla="*/ 0 h 377640"/>
              <a:gd name="textAreaBottom" fmla="*/ 378000 h 377640"/>
            </a:gdLst>
            <a:ahLst/>
            <a:cxnLst/>
            <a:rect l="textAreaLeft" t="textAreaTop" r="textAreaRight" b="textAreaBottom"/>
            <a:pathLst>
              <a:path w="592" h="710">
                <a:moveTo>
                  <a:pt x="540" y="476"/>
                </a:moveTo>
                <a:lnTo>
                  <a:pt x="540" y="476"/>
                </a:lnTo>
                <a:lnTo>
                  <a:pt x="539" y="476"/>
                </a:lnTo>
                <a:lnTo>
                  <a:pt x="515" y="453"/>
                </a:lnTo>
                <a:lnTo>
                  <a:pt x="524" y="443"/>
                </a:lnTo>
                <a:lnTo>
                  <a:pt x="532" y="433"/>
                </a:lnTo>
                <a:lnTo>
                  <a:pt x="540" y="424"/>
                </a:lnTo>
                <a:lnTo>
                  <a:pt x="547" y="413"/>
                </a:lnTo>
                <a:lnTo>
                  <a:pt x="554" y="402"/>
                </a:lnTo>
                <a:lnTo>
                  <a:pt x="560" y="391"/>
                </a:lnTo>
                <a:lnTo>
                  <a:pt x="566" y="380"/>
                </a:lnTo>
                <a:lnTo>
                  <a:pt x="572" y="368"/>
                </a:lnTo>
                <a:lnTo>
                  <a:pt x="576" y="356"/>
                </a:lnTo>
                <a:lnTo>
                  <a:pt x="580" y="343"/>
                </a:lnTo>
                <a:lnTo>
                  <a:pt x="584" y="330"/>
                </a:lnTo>
                <a:lnTo>
                  <a:pt x="587" y="317"/>
                </a:lnTo>
                <a:lnTo>
                  <a:pt x="589" y="305"/>
                </a:lnTo>
                <a:lnTo>
                  <a:pt x="591" y="292"/>
                </a:lnTo>
                <a:lnTo>
                  <a:pt x="592" y="278"/>
                </a:lnTo>
                <a:lnTo>
                  <a:pt x="592" y="265"/>
                </a:lnTo>
                <a:lnTo>
                  <a:pt x="592" y="251"/>
                </a:lnTo>
                <a:lnTo>
                  <a:pt x="591" y="237"/>
                </a:lnTo>
                <a:lnTo>
                  <a:pt x="589" y="224"/>
                </a:lnTo>
                <a:lnTo>
                  <a:pt x="587" y="211"/>
                </a:lnTo>
                <a:lnTo>
                  <a:pt x="585" y="198"/>
                </a:lnTo>
                <a:lnTo>
                  <a:pt x="580" y="186"/>
                </a:lnTo>
                <a:lnTo>
                  <a:pt x="576" y="174"/>
                </a:lnTo>
                <a:lnTo>
                  <a:pt x="572" y="162"/>
                </a:lnTo>
                <a:lnTo>
                  <a:pt x="566" y="150"/>
                </a:lnTo>
                <a:lnTo>
                  <a:pt x="560" y="138"/>
                </a:lnTo>
                <a:lnTo>
                  <a:pt x="554" y="128"/>
                </a:lnTo>
                <a:lnTo>
                  <a:pt x="547" y="117"/>
                </a:lnTo>
                <a:lnTo>
                  <a:pt x="540" y="106"/>
                </a:lnTo>
                <a:lnTo>
                  <a:pt x="532" y="97"/>
                </a:lnTo>
                <a:lnTo>
                  <a:pt x="524" y="87"/>
                </a:lnTo>
                <a:lnTo>
                  <a:pt x="515" y="77"/>
                </a:lnTo>
                <a:lnTo>
                  <a:pt x="505" y="69"/>
                </a:lnTo>
                <a:lnTo>
                  <a:pt x="496" y="60"/>
                </a:lnTo>
                <a:lnTo>
                  <a:pt x="486" y="53"/>
                </a:lnTo>
                <a:lnTo>
                  <a:pt x="475" y="45"/>
                </a:lnTo>
                <a:lnTo>
                  <a:pt x="465" y="38"/>
                </a:lnTo>
                <a:lnTo>
                  <a:pt x="454" y="31"/>
                </a:lnTo>
                <a:lnTo>
                  <a:pt x="442" y="26"/>
                </a:lnTo>
                <a:lnTo>
                  <a:pt x="430" y="20"/>
                </a:lnTo>
                <a:lnTo>
                  <a:pt x="418" y="16"/>
                </a:lnTo>
                <a:lnTo>
                  <a:pt x="407" y="12"/>
                </a:lnTo>
                <a:lnTo>
                  <a:pt x="394" y="8"/>
                </a:lnTo>
                <a:lnTo>
                  <a:pt x="381" y="5"/>
                </a:lnTo>
                <a:lnTo>
                  <a:pt x="368" y="2"/>
                </a:lnTo>
                <a:lnTo>
                  <a:pt x="354" y="1"/>
                </a:lnTo>
                <a:lnTo>
                  <a:pt x="341" y="0"/>
                </a:lnTo>
                <a:lnTo>
                  <a:pt x="327" y="0"/>
                </a:lnTo>
                <a:lnTo>
                  <a:pt x="314" y="0"/>
                </a:lnTo>
                <a:lnTo>
                  <a:pt x="300" y="1"/>
                </a:lnTo>
                <a:lnTo>
                  <a:pt x="288" y="2"/>
                </a:lnTo>
                <a:lnTo>
                  <a:pt x="275" y="5"/>
                </a:lnTo>
                <a:lnTo>
                  <a:pt x="262" y="8"/>
                </a:lnTo>
                <a:lnTo>
                  <a:pt x="249" y="12"/>
                </a:lnTo>
                <a:lnTo>
                  <a:pt x="236" y="16"/>
                </a:lnTo>
                <a:lnTo>
                  <a:pt x="224" y="20"/>
                </a:lnTo>
                <a:lnTo>
                  <a:pt x="212" y="26"/>
                </a:lnTo>
                <a:lnTo>
                  <a:pt x="202" y="31"/>
                </a:lnTo>
                <a:lnTo>
                  <a:pt x="190" y="38"/>
                </a:lnTo>
                <a:lnTo>
                  <a:pt x="179" y="45"/>
                </a:lnTo>
                <a:lnTo>
                  <a:pt x="169" y="53"/>
                </a:lnTo>
                <a:lnTo>
                  <a:pt x="159" y="60"/>
                </a:lnTo>
                <a:lnTo>
                  <a:pt x="149" y="69"/>
                </a:lnTo>
                <a:lnTo>
                  <a:pt x="141" y="77"/>
                </a:lnTo>
                <a:lnTo>
                  <a:pt x="116" y="53"/>
                </a:lnTo>
                <a:lnTo>
                  <a:pt x="118" y="47"/>
                </a:lnTo>
                <a:lnTo>
                  <a:pt x="119" y="43"/>
                </a:lnTo>
                <a:lnTo>
                  <a:pt x="118" y="38"/>
                </a:lnTo>
                <a:lnTo>
                  <a:pt x="116" y="33"/>
                </a:lnTo>
                <a:lnTo>
                  <a:pt x="110" y="30"/>
                </a:lnTo>
                <a:lnTo>
                  <a:pt x="105" y="29"/>
                </a:lnTo>
                <a:lnTo>
                  <a:pt x="101" y="30"/>
                </a:lnTo>
                <a:lnTo>
                  <a:pt x="95" y="33"/>
                </a:lnTo>
                <a:lnTo>
                  <a:pt x="86" y="43"/>
                </a:lnTo>
                <a:lnTo>
                  <a:pt x="76" y="54"/>
                </a:lnTo>
                <a:lnTo>
                  <a:pt x="68" y="65"/>
                </a:lnTo>
                <a:lnTo>
                  <a:pt x="59" y="77"/>
                </a:lnTo>
                <a:lnTo>
                  <a:pt x="50" y="89"/>
                </a:lnTo>
                <a:lnTo>
                  <a:pt x="44" y="101"/>
                </a:lnTo>
                <a:lnTo>
                  <a:pt x="36" y="114"/>
                </a:lnTo>
                <a:lnTo>
                  <a:pt x="30" y="127"/>
                </a:lnTo>
                <a:lnTo>
                  <a:pt x="25" y="139"/>
                </a:lnTo>
                <a:lnTo>
                  <a:pt x="19" y="153"/>
                </a:lnTo>
                <a:lnTo>
                  <a:pt x="15" y="166"/>
                </a:lnTo>
                <a:lnTo>
                  <a:pt x="11" y="180"/>
                </a:lnTo>
                <a:lnTo>
                  <a:pt x="7" y="194"/>
                </a:lnTo>
                <a:lnTo>
                  <a:pt x="4" y="208"/>
                </a:lnTo>
                <a:lnTo>
                  <a:pt x="2" y="222"/>
                </a:lnTo>
                <a:lnTo>
                  <a:pt x="1" y="237"/>
                </a:lnTo>
                <a:lnTo>
                  <a:pt x="0" y="251"/>
                </a:lnTo>
                <a:lnTo>
                  <a:pt x="0" y="265"/>
                </a:lnTo>
                <a:lnTo>
                  <a:pt x="0" y="280"/>
                </a:lnTo>
                <a:lnTo>
                  <a:pt x="1" y="294"/>
                </a:lnTo>
                <a:lnTo>
                  <a:pt x="3" y="308"/>
                </a:lnTo>
                <a:lnTo>
                  <a:pt x="5" y="322"/>
                </a:lnTo>
                <a:lnTo>
                  <a:pt x="7" y="336"/>
                </a:lnTo>
                <a:lnTo>
                  <a:pt x="11" y="350"/>
                </a:lnTo>
                <a:lnTo>
                  <a:pt x="15" y="362"/>
                </a:lnTo>
                <a:lnTo>
                  <a:pt x="19" y="376"/>
                </a:lnTo>
                <a:lnTo>
                  <a:pt x="25" y="389"/>
                </a:lnTo>
                <a:lnTo>
                  <a:pt x="30" y="402"/>
                </a:lnTo>
                <a:lnTo>
                  <a:pt x="36" y="415"/>
                </a:lnTo>
                <a:lnTo>
                  <a:pt x="43" y="427"/>
                </a:lnTo>
                <a:lnTo>
                  <a:pt x="50" y="440"/>
                </a:lnTo>
                <a:lnTo>
                  <a:pt x="58" y="451"/>
                </a:lnTo>
                <a:lnTo>
                  <a:pt x="61" y="454"/>
                </a:lnTo>
                <a:lnTo>
                  <a:pt x="63" y="456"/>
                </a:lnTo>
                <a:lnTo>
                  <a:pt x="66" y="457"/>
                </a:lnTo>
                <a:lnTo>
                  <a:pt x="70" y="457"/>
                </a:lnTo>
                <a:lnTo>
                  <a:pt x="74" y="457"/>
                </a:lnTo>
                <a:lnTo>
                  <a:pt x="78" y="455"/>
                </a:lnTo>
                <a:lnTo>
                  <a:pt x="82" y="450"/>
                </a:lnTo>
                <a:lnTo>
                  <a:pt x="84" y="446"/>
                </a:lnTo>
                <a:lnTo>
                  <a:pt x="84" y="441"/>
                </a:lnTo>
                <a:lnTo>
                  <a:pt x="82" y="435"/>
                </a:lnTo>
                <a:lnTo>
                  <a:pt x="68" y="414"/>
                </a:lnTo>
                <a:lnTo>
                  <a:pt x="56" y="392"/>
                </a:lnTo>
                <a:lnTo>
                  <a:pt x="46" y="369"/>
                </a:lnTo>
                <a:lnTo>
                  <a:pt x="39" y="346"/>
                </a:lnTo>
                <a:lnTo>
                  <a:pt x="33" y="323"/>
                </a:lnTo>
                <a:lnTo>
                  <a:pt x="29" y="299"/>
                </a:lnTo>
                <a:lnTo>
                  <a:pt x="28" y="275"/>
                </a:lnTo>
                <a:lnTo>
                  <a:pt x="28" y="251"/>
                </a:lnTo>
                <a:lnTo>
                  <a:pt x="30" y="227"/>
                </a:lnTo>
                <a:lnTo>
                  <a:pt x="33" y="204"/>
                </a:lnTo>
                <a:lnTo>
                  <a:pt x="40" y="180"/>
                </a:lnTo>
                <a:lnTo>
                  <a:pt x="47" y="158"/>
                </a:lnTo>
                <a:lnTo>
                  <a:pt x="57" y="135"/>
                </a:lnTo>
                <a:lnTo>
                  <a:pt x="69" y="114"/>
                </a:lnTo>
                <a:lnTo>
                  <a:pt x="82" y="92"/>
                </a:lnTo>
                <a:lnTo>
                  <a:pt x="97" y="73"/>
                </a:lnTo>
                <a:lnTo>
                  <a:pt x="121" y="98"/>
                </a:lnTo>
                <a:lnTo>
                  <a:pt x="108" y="116"/>
                </a:lnTo>
                <a:lnTo>
                  <a:pt x="97" y="134"/>
                </a:lnTo>
                <a:lnTo>
                  <a:pt x="87" y="153"/>
                </a:lnTo>
                <a:lnTo>
                  <a:pt x="78" y="175"/>
                </a:lnTo>
                <a:lnTo>
                  <a:pt x="72" y="196"/>
                </a:lnTo>
                <a:lnTo>
                  <a:pt x="66" y="218"/>
                </a:lnTo>
                <a:lnTo>
                  <a:pt x="63" y="241"/>
                </a:lnTo>
                <a:lnTo>
                  <a:pt x="62" y="265"/>
                </a:lnTo>
                <a:lnTo>
                  <a:pt x="62" y="278"/>
                </a:lnTo>
                <a:lnTo>
                  <a:pt x="63" y="292"/>
                </a:lnTo>
                <a:lnTo>
                  <a:pt x="65" y="305"/>
                </a:lnTo>
                <a:lnTo>
                  <a:pt x="68" y="317"/>
                </a:lnTo>
                <a:lnTo>
                  <a:pt x="71" y="330"/>
                </a:lnTo>
                <a:lnTo>
                  <a:pt x="74" y="343"/>
                </a:lnTo>
                <a:lnTo>
                  <a:pt x="78" y="355"/>
                </a:lnTo>
                <a:lnTo>
                  <a:pt x="84" y="368"/>
                </a:lnTo>
                <a:lnTo>
                  <a:pt x="89" y="380"/>
                </a:lnTo>
                <a:lnTo>
                  <a:pt x="94" y="390"/>
                </a:lnTo>
                <a:lnTo>
                  <a:pt x="101" y="402"/>
                </a:lnTo>
                <a:lnTo>
                  <a:pt x="107" y="413"/>
                </a:lnTo>
                <a:lnTo>
                  <a:pt x="115" y="422"/>
                </a:lnTo>
                <a:lnTo>
                  <a:pt x="123" y="433"/>
                </a:lnTo>
                <a:lnTo>
                  <a:pt x="131" y="443"/>
                </a:lnTo>
                <a:lnTo>
                  <a:pt x="141" y="451"/>
                </a:lnTo>
                <a:lnTo>
                  <a:pt x="149" y="460"/>
                </a:lnTo>
                <a:lnTo>
                  <a:pt x="159" y="469"/>
                </a:lnTo>
                <a:lnTo>
                  <a:pt x="169" y="477"/>
                </a:lnTo>
                <a:lnTo>
                  <a:pt x="179" y="484"/>
                </a:lnTo>
                <a:lnTo>
                  <a:pt x="190" y="491"/>
                </a:lnTo>
                <a:lnTo>
                  <a:pt x="202" y="498"/>
                </a:lnTo>
                <a:lnTo>
                  <a:pt x="212" y="503"/>
                </a:lnTo>
                <a:lnTo>
                  <a:pt x="224" y="508"/>
                </a:lnTo>
                <a:lnTo>
                  <a:pt x="236" y="514"/>
                </a:lnTo>
                <a:lnTo>
                  <a:pt x="249" y="518"/>
                </a:lnTo>
                <a:lnTo>
                  <a:pt x="262" y="521"/>
                </a:lnTo>
                <a:lnTo>
                  <a:pt x="275" y="524"/>
                </a:lnTo>
                <a:lnTo>
                  <a:pt x="288" y="526"/>
                </a:lnTo>
                <a:lnTo>
                  <a:pt x="300" y="528"/>
                </a:lnTo>
                <a:lnTo>
                  <a:pt x="314" y="529"/>
                </a:lnTo>
                <a:lnTo>
                  <a:pt x="327" y="530"/>
                </a:lnTo>
                <a:lnTo>
                  <a:pt x="351" y="529"/>
                </a:lnTo>
                <a:lnTo>
                  <a:pt x="373" y="525"/>
                </a:lnTo>
                <a:lnTo>
                  <a:pt x="396" y="520"/>
                </a:lnTo>
                <a:lnTo>
                  <a:pt x="417" y="514"/>
                </a:lnTo>
                <a:lnTo>
                  <a:pt x="438" y="505"/>
                </a:lnTo>
                <a:lnTo>
                  <a:pt x="457" y="495"/>
                </a:lnTo>
                <a:lnTo>
                  <a:pt x="476" y="484"/>
                </a:lnTo>
                <a:lnTo>
                  <a:pt x="493" y="471"/>
                </a:lnTo>
                <a:lnTo>
                  <a:pt x="518" y="495"/>
                </a:lnTo>
                <a:lnTo>
                  <a:pt x="499" y="510"/>
                </a:lnTo>
                <a:lnTo>
                  <a:pt x="478" y="523"/>
                </a:lnTo>
                <a:lnTo>
                  <a:pt x="457" y="534"/>
                </a:lnTo>
                <a:lnTo>
                  <a:pt x="436" y="544"/>
                </a:lnTo>
                <a:lnTo>
                  <a:pt x="412" y="551"/>
                </a:lnTo>
                <a:lnTo>
                  <a:pt x="389" y="558"/>
                </a:lnTo>
                <a:lnTo>
                  <a:pt x="366" y="562"/>
                </a:lnTo>
                <a:lnTo>
                  <a:pt x="342" y="564"/>
                </a:lnTo>
                <a:lnTo>
                  <a:pt x="319" y="564"/>
                </a:lnTo>
                <a:lnTo>
                  <a:pt x="295" y="562"/>
                </a:lnTo>
                <a:lnTo>
                  <a:pt x="271" y="559"/>
                </a:lnTo>
                <a:lnTo>
                  <a:pt x="248" y="553"/>
                </a:lnTo>
                <a:lnTo>
                  <a:pt x="225" y="546"/>
                </a:lnTo>
                <a:lnTo>
                  <a:pt x="203" y="537"/>
                </a:lnTo>
                <a:lnTo>
                  <a:pt x="180" y="525"/>
                </a:lnTo>
                <a:lnTo>
                  <a:pt x="160" y="513"/>
                </a:lnTo>
                <a:lnTo>
                  <a:pt x="154" y="510"/>
                </a:lnTo>
                <a:lnTo>
                  <a:pt x="149" y="510"/>
                </a:lnTo>
                <a:lnTo>
                  <a:pt x="144" y="513"/>
                </a:lnTo>
                <a:lnTo>
                  <a:pt x="141" y="516"/>
                </a:lnTo>
                <a:lnTo>
                  <a:pt x="138" y="521"/>
                </a:lnTo>
                <a:lnTo>
                  <a:pt x="138" y="526"/>
                </a:lnTo>
                <a:lnTo>
                  <a:pt x="139" y="532"/>
                </a:lnTo>
                <a:lnTo>
                  <a:pt x="144" y="535"/>
                </a:lnTo>
                <a:lnTo>
                  <a:pt x="163" y="548"/>
                </a:lnTo>
                <a:lnTo>
                  <a:pt x="183" y="559"/>
                </a:lnTo>
                <a:lnTo>
                  <a:pt x="205" y="568"/>
                </a:lnTo>
                <a:lnTo>
                  <a:pt x="226" y="576"/>
                </a:lnTo>
                <a:lnTo>
                  <a:pt x="248" y="582"/>
                </a:lnTo>
                <a:lnTo>
                  <a:pt x="269" y="587"/>
                </a:lnTo>
                <a:lnTo>
                  <a:pt x="292" y="590"/>
                </a:lnTo>
                <a:lnTo>
                  <a:pt x="313" y="592"/>
                </a:lnTo>
                <a:lnTo>
                  <a:pt x="313" y="626"/>
                </a:lnTo>
                <a:lnTo>
                  <a:pt x="264" y="626"/>
                </a:lnTo>
                <a:lnTo>
                  <a:pt x="256" y="627"/>
                </a:lnTo>
                <a:lnTo>
                  <a:pt x="250" y="628"/>
                </a:lnTo>
                <a:lnTo>
                  <a:pt x="242" y="629"/>
                </a:lnTo>
                <a:lnTo>
                  <a:pt x="237" y="633"/>
                </a:lnTo>
                <a:lnTo>
                  <a:pt x="231" y="635"/>
                </a:lnTo>
                <a:lnTo>
                  <a:pt x="225" y="639"/>
                </a:lnTo>
                <a:lnTo>
                  <a:pt x="220" y="642"/>
                </a:lnTo>
                <a:lnTo>
                  <a:pt x="215" y="647"/>
                </a:lnTo>
                <a:lnTo>
                  <a:pt x="210" y="652"/>
                </a:lnTo>
                <a:lnTo>
                  <a:pt x="206" y="657"/>
                </a:lnTo>
                <a:lnTo>
                  <a:pt x="203" y="663"/>
                </a:lnTo>
                <a:lnTo>
                  <a:pt x="200" y="669"/>
                </a:lnTo>
                <a:lnTo>
                  <a:pt x="197" y="676"/>
                </a:lnTo>
                <a:lnTo>
                  <a:pt x="195" y="682"/>
                </a:lnTo>
                <a:lnTo>
                  <a:pt x="194" y="689"/>
                </a:lnTo>
                <a:lnTo>
                  <a:pt x="194" y="696"/>
                </a:lnTo>
                <a:lnTo>
                  <a:pt x="195" y="701"/>
                </a:lnTo>
                <a:lnTo>
                  <a:pt x="198" y="706"/>
                </a:lnTo>
                <a:lnTo>
                  <a:pt x="203" y="709"/>
                </a:lnTo>
                <a:lnTo>
                  <a:pt x="208" y="710"/>
                </a:lnTo>
                <a:lnTo>
                  <a:pt x="447" y="710"/>
                </a:lnTo>
                <a:lnTo>
                  <a:pt x="453" y="709"/>
                </a:lnTo>
                <a:lnTo>
                  <a:pt x="457" y="706"/>
                </a:lnTo>
                <a:lnTo>
                  <a:pt x="459" y="701"/>
                </a:lnTo>
                <a:lnTo>
                  <a:pt x="460" y="696"/>
                </a:lnTo>
                <a:lnTo>
                  <a:pt x="460" y="689"/>
                </a:lnTo>
                <a:lnTo>
                  <a:pt x="459" y="682"/>
                </a:lnTo>
                <a:lnTo>
                  <a:pt x="458" y="676"/>
                </a:lnTo>
                <a:lnTo>
                  <a:pt x="455" y="669"/>
                </a:lnTo>
                <a:lnTo>
                  <a:pt x="453" y="663"/>
                </a:lnTo>
                <a:lnTo>
                  <a:pt x="448" y="657"/>
                </a:lnTo>
                <a:lnTo>
                  <a:pt x="445" y="652"/>
                </a:lnTo>
                <a:lnTo>
                  <a:pt x="440" y="647"/>
                </a:lnTo>
                <a:lnTo>
                  <a:pt x="436" y="642"/>
                </a:lnTo>
                <a:lnTo>
                  <a:pt x="430" y="639"/>
                </a:lnTo>
                <a:lnTo>
                  <a:pt x="425" y="635"/>
                </a:lnTo>
                <a:lnTo>
                  <a:pt x="418" y="633"/>
                </a:lnTo>
                <a:lnTo>
                  <a:pt x="412" y="629"/>
                </a:lnTo>
                <a:lnTo>
                  <a:pt x="406" y="628"/>
                </a:lnTo>
                <a:lnTo>
                  <a:pt x="398" y="627"/>
                </a:lnTo>
                <a:lnTo>
                  <a:pt x="392" y="626"/>
                </a:lnTo>
                <a:lnTo>
                  <a:pt x="341" y="626"/>
                </a:lnTo>
                <a:lnTo>
                  <a:pt x="341" y="592"/>
                </a:lnTo>
                <a:lnTo>
                  <a:pt x="356" y="591"/>
                </a:lnTo>
                <a:lnTo>
                  <a:pt x="371" y="589"/>
                </a:lnTo>
                <a:lnTo>
                  <a:pt x="386" y="587"/>
                </a:lnTo>
                <a:lnTo>
                  <a:pt x="400" y="583"/>
                </a:lnTo>
                <a:lnTo>
                  <a:pt x="415" y="580"/>
                </a:lnTo>
                <a:lnTo>
                  <a:pt x="429" y="576"/>
                </a:lnTo>
                <a:lnTo>
                  <a:pt x="444" y="570"/>
                </a:lnTo>
                <a:lnTo>
                  <a:pt x="458" y="565"/>
                </a:lnTo>
                <a:lnTo>
                  <a:pt x="471" y="559"/>
                </a:lnTo>
                <a:lnTo>
                  <a:pt x="485" y="551"/>
                </a:lnTo>
                <a:lnTo>
                  <a:pt x="498" y="544"/>
                </a:lnTo>
                <a:lnTo>
                  <a:pt x="511" y="535"/>
                </a:lnTo>
                <a:lnTo>
                  <a:pt x="524" y="526"/>
                </a:lnTo>
                <a:lnTo>
                  <a:pt x="536" y="517"/>
                </a:lnTo>
                <a:lnTo>
                  <a:pt x="548" y="507"/>
                </a:lnTo>
                <a:lnTo>
                  <a:pt x="559" y="495"/>
                </a:lnTo>
                <a:lnTo>
                  <a:pt x="562" y="491"/>
                </a:lnTo>
                <a:lnTo>
                  <a:pt x="563" y="486"/>
                </a:lnTo>
                <a:lnTo>
                  <a:pt x="562" y="480"/>
                </a:lnTo>
                <a:lnTo>
                  <a:pt x="559" y="476"/>
                </a:lnTo>
                <a:lnTo>
                  <a:pt x="555" y="473"/>
                </a:lnTo>
                <a:lnTo>
                  <a:pt x="549" y="472"/>
                </a:lnTo>
                <a:lnTo>
                  <a:pt x="544" y="473"/>
                </a:lnTo>
                <a:lnTo>
                  <a:pt x="540" y="476"/>
                </a:lnTo>
                <a:close/>
                <a:moveTo>
                  <a:pt x="324" y="63"/>
                </a:moveTo>
                <a:lnTo>
                  <a:pt x="352" y="29"/>
                </a:lnTo>
                <a:lnTo>
                  <a:pt x="370" y="31"/>
                </a:lnTo>
                <a:lnTo>
                  <a:pt x="387" y="35"/>
                </a:lnTo>
                <a:lnTo>
                  <a:pt x="404" y="40"/>
                </a:lnTo>
                <a:lnTo>
                  <a:pt x="421" y="46"/>
                </a:lnTo>
                <a:lnTo>
                  <a:pt x="437" y="54"/>
                </a:lnTo>
                <a:lnTo>
                  <a:pt x="453" y="63"/>
                </a:lnTo>
                <a:lnTo>
                  <a:pt x="467" y="73"/>
                </a:lnTo>
                <a:lnTo>
                  <a:pt x="481" y="84"/>
                </a:lnTo>
                <a:lnTo>
                  <a:pt x="493" y="95"/>
                </a:lnTo>
                <a:lnTo>
                  <a:pt x="505" y="108"/>
                </a:lnTo>
                <a:lnTo>
                  <a:pt x="517" y="121"/>
                </a:lnTo>
                <a:lnTo>
                  <a:pt x="527" y="136"/>
                </a:lnTo>
                <a:lnTo>
                  <a:pt x="535" y="151"/>
                </a:lnTo>
                <a:lnTo>
                  <a:pt x="544" y="166"/>
                </a:lnTo>
                <a:lnTo>
                  <a:pt x="550" y="183"/>
                </a:lnTo>
                <a:lnTo>
                  <a:pt x="556" y="199"/>
                </a:lnTo>
                <a:lnTo>
                  <a:pt x="553" y="203"/>
                </a:lnTo>
                <a:lnTo>
                  <a:pt x="548" y="207"/>
                </a:lnTo>
                <a:lnTo>
                  <a:pt x="545" y="212"/>
                </a:lnTo>
                <a:lnTo>
                  <a:pt x="543" y="205"/>
                </a:lnTo>
                <a:lnTo>
                  <a:pt x="540" y="201"/>
                </a:lnTo>
                <a:lnTo>
                  <a:pt x="537" y="196"/>
                </a:lnTo>
                <a:lnTo>
                  <a:pt x="525" y="181"/>
                </a:lnTo>
                <a:lnTo>
                  <a:pt x="520" y="177"/>
                </a:lnTo>
                <a:lnTo>
                  <a:pt x="515" y="174"/>
                </a:lnTo>
                <a:lnTo>
                  <a:pt x="509" y="172"/>
                </a:lnTo>
                <a:lnTo>
                  <a:pt x="502" y="172"/>
                </a:lnTo>
                <a:lnTo>
                  <a:pt x="487" y="172"/>
                </a:lnTo>
                <a:lnTo>
                  <a:pt x="482" y="172"/>
                </a:lnTo>
                <a:lnTo>
                  <a:pt x="477" y="174"/>
                </a:lnTo>
                <a:lnTo>
                  <a:pt x="474" y="177"/>
                </a:lnTo>
                <a:lnTo>
                  <a:pt x="471" y="181"/>
                </a:lnTo>
                <a:lnTo>
                  <a:pt x="469" y="186"/>
                </a:lnTo>
                <a:lnTo>
                  <a:pt x="469" y="190"/>
                </a:lnTo>
                <a:lnTo>
                  <a:pt x="470" y="195"/>
                </a:lnTo>
                <a:lnTo>
                  <a:pt x="471" y="199"/>
                </a:lnTo>
                <a:lnTo>
                  <a:pt x="466" y="204"/>
                </a:lnTo>
                <a:lnTo>
                  <a:pt x="458" y="208"/>
                </a:lnTo>
                <a:lnTo>
                  <a:pt x="452" y="212"/>
                </a:lnTo>
                <a:lnTo>
                  <a:pt x="444" y="216"/>
                </a:lnTo>
                <a:lnTo>
                  <a:pt x="426" y="179"/>
                </a:lnTo>
                <a:lnTo>
                  <a:pt x="426" y="171"/>
                </a:lnTo>
                <a:lnTo>
                  <a:pt x="425" y="168"/>
                </a:lnTo>
                <a:lnTo>
                  <a:pt x="424" y="165"/>
                </a:lnTo>
                <a:lnTo>
                  <a:pt x="423" y="163"/>
                </a:lnTo>
                <a:lnTo>
                  <a:pt x="422" y="161"/>
                </a:lnTo>
                <a:lnTo>
                  <a:pt x="402" y="143"/>
                </a:lnTo>
                <a:lnTo>
                  <a:pt x="400" y="141"/>
                </a:lnTo>
                <a:lnTo>
                  <a:pt x="397" y="139"/>
                </a:lnTo>
                <a:lnTo>
                  <a:pt x="342" y="120"/>
                </a:lnTo>
                <a:lnTo>
                  <a:pt x="340" y="120"/>
                </a:lnTo>
                <a:lnTo>
                  <a:pt x="338" y="119"/>
                </a:lnTo>
                <a:lnTo>
                  <a:pt x="290" y="119"/>
                </a:lnTo>
                <a:lnTo>
                  <a:pt x="284" y="120"/>
                </a:lnTo>
                <a:lnTo>
                  <a:pt x="278" y="121"/>
                </a:lnTo>
                <a:lnTo>
                  <a:pt x="272" y="122"/>
                </a:lnTo>
                <a:lnTo>
                  <a:pt x="268" y="124"/>
                </a:lnTo>
                <a:lnTo>
                  <a:pt x="263" y="128"/>
                </a:lnTo>
                <a:lnTo>
                  <a:pt x="259" y="131"/>
                </a:lnTo>
                <a:lnTo>
                  <a:pt x="254" y="134"/>
                </a:lnTo>
                <a:lnTo>
                  <a:pt x="250" y="138"/>
                </a:lnTo>
                <a:lnTo>
                  <a:pt x="239" y="123"/>
                </a:lnTo>
                <a:lnTo>
                  <a:pt x="253" y="91"/>
                </a:lnTo>
                <a:lnTo>
                  <a:pt x="318" y="69"/>
                </a:lnTo>
                <a:lnTo>
                  <a:pt x="321" y="67"/>
                </a:lnTo>
                <a:lnTo>
                  <a:pt x="324" y="63"/>
                </a:lnTo>
                <a:close/>
                <a:moveTo>
                  <a:pt x="393" y="356"/>
                </a:moveTo>
                <a:lnTo>
                  <a:pt x="395" y="362"/>
                </a:lnTo>
                <a:lnTo>
                  <a:pt x="395" y="366"/>
                </a:lnTo>
                <a:lnTo>
                  <a:pt x="394" y="368"/>
                </a:lnTo>
                <a:lnTo>
                  <a:pt x="392" y="371"/>
                </a:lnTo>
                <a:lnTo>
                  <a:pt x="391" y="372"/>
                </a:lnTo>
                <a:lnTo>
                  <a:pt x="389" y="373"/>
                </a:lnTo>
                <a:lnTo>
                  <a:pt x="386" y="377"/>
                </a:lnTo>
                <a:lnTo>
                  <a:pt x="383" y="381"/>
                </a:lnTo>
                <a:lnTo>
                  <a:pt x="380" y="386"/>
                </a:lnTo>
                <a:lnTo>
                  <a:pt x="378" y="394"/>
                </a:lnTo>
                <a:lnTo>
                  <a:pt x="377" y="396"/>
                </a:lnTo>
                <a:lnTo>
                  <a:pt x="373" y="398"/>
                </a:lnTo>
                <a:lnTo>
                  <a:pt x="371" y="402"/>
                </a:lnTo>
                <a:lnTo>
                  <a:pt x="368" y="406"/>
                </a:lnTo>
                <a:lnTo>
                  <a:pt x="365" y="413"/>
                </a:lnTo>
                <a:lnTo>
                  <a:pt x="364" y="418"/>
                </a:lnTo>
                <a:lnTo>
                  <a:pt x="363" y="421"/>
                </a:lnTo>
                <a:lnTo>
                  <a:pt x="363" y="422"/>
                </a:lnTo>
                <a:lnTo>
                  <a:pt x="358" y="427"/>
                </a:lnTo>
                <a:lnTo>
                  <a:pt x="354" y="431"/>
                </a:lnTo>
                <a:lnTo>
                  <a:pt x="349" y="434"/>
                </a:lnTo>
                <a:lnTo>
                  <a:pt x="345" y="435"/>
                </a:lnTo>
                <a:lnTo>
                  <a:pt x="342" y="429"/>
                </a:lnTo>
                <a:lnTo>
                  <a:pt x="337" y="415"/>
                </a:lnTo>
                <a:lnTo>
                  <a:pt x="334" y="407"/>
                </a:lnTo>
                <a:lnTo>
                  <a:pt x="330" y="401"/>
                </a:lnTo>
                <a:lnTo>
                  <a:pt x="328" y="395"/>
                </a:lnTo>
                <a:lnTo>
                  <a:pt x="325" y="388"/>
                </a:lnTo>
                <a:lnTo>
                  <a:pt x="324" y="383"/>
                </a:lnTo>
                <a:lnTo>
                  <a:pt x="324" y="377"/>
                </a:lnTo>
                <a:lnTo>
                  <a:pt x="325" y="375"/>
                </a:lnTo>
                <a:lnTo>
                  <a:pt x="327" y="367"/>
                </a:lnTo>
                <a:lnTo>
                  <a:pt x="329" y="358"/>
                </a:lnTo>
                <a:lnTo>
                  <a:pt x="329" y="354"/>
                </a:lnTo>
                <a:lnTo>
                  <a:pt x="328" y="349"/>
                </a:lnTo>
                <a:lnTo>
                  <a:pt x="327" y="343"/>
                </a:lnTo>
                <a:lnTo>
                  <a:pt x="326" y="338"/>
                </a:lnTo>
                <a:lnTo>
                  <a:pt x="322" y="331"/>
                </a:lnTo>
                <a:lnTo>
                  <a:pt x="318" y="326"/>
                </a:lnTo>
                <a:lnTo>
                  <a:pt x="315" y="324"/>
                </a:lnTo>
                <a:lnTo>
                  <a:pt x="314" y="323"/>
                </a:lnTo>
                <a:lnTo>
                  <a:pt x="314" y="321"/>
                </a:lnTo>
                <a:lnTo>
                  <a:pt x="314" y="318"/>
                </a:lnTo>
                <a:lnTo>
                  <a:pt x="314" y="313"/>
                </a:lnTo>
                <a:lnTo>
                  <a:pt x="313" y="308"/>
                </a:lnTo>
                <a:lnTo>
                  <a:pt x="310" y="301"/>
                </a:lnTo>
                <a:lnTo>
                  <a:pt x="305" y="295"/>
                </a:lnTo>
                <a:lnTo>
                  <a:pt x="300" y="291"/>
                </a:lnTo>
                <a:lnTo>
                  <a:pt x="295" y="288"/>
                </a:lnTo>
                <a:lnTo>
                  <a:pt x="291" y="287"/>
                </a:lnTo>
                <a:lnTo>
                  <a:pt x="285" y="286"/>
                </a:lnTo>
                <a:lnTo>
                  <a:pt x="277" y="287"/>
                </a:lnTo>
                <a:lnTo>
                  <a:pt x="268" y="288"/>
                </a:lnTo>
                <a:lnTo>
                  <a:pt x="265" y="290"/>
                </a:lnTo>
                <a:lnTo>
                  <a:pt x="262" y="291"/>
                </a:lnTo>
                <a:lnTo>
                  <a:pt x="257" y="291"/>
                </a:lnTo>
                <a:lnTo>
                  <a:pt x="252" y="291"/>
                </a:lnTo>
                <a:lnTo>
                  <a:pt x="248" y="290"/>
                </a:lnTo>
                <a:lnTo>
                  <a:pt x="244" y="287"/>
                </a:lnTo>
                <a:lnTo>
                  <a:pt x="240" y="286"/>
                </a:lnTo>
                <a:lnTo>
                  <a:pt x="236" y="283"/>
                </a:lnTo>
                <a:lnTo>
                  <a:pt x="233" y="280"/>
                </a:lnTo>
                <a:lnTo>
                  <a:pt x="231" y="277"/>
                </a:lnTo>
                <a:lnTo>
                  <a:pt x="227" y="272"/>
                </a:lnTo>
                <a:lnTo>
                  <a:pt x="225" y="268"/>
                </a:lnTo>
                <a:lnTo>
                  <a:pt x="224" y="264"/>
                </a:lnTo>
                <a:lnTo>
                  <a:pt x="224" y="260"/>
                </a:lnTo>
                <a:lnTo>
                  <a:pt x="224" y="254"/>
                </a:lnTo>
                <a:lnTo>
                  <a:pt x="224" y="250"/>
                </a:lnTo>
                <a:lnTo>
                  <a:pt x="225" y="245"/>
                </a:lnTo>
                <a:lnTo>
                  <a:pt x="227" y="240"/>
                </a:lnTo>
                <a:lnTo>
                  <a:pt x="233" y="232"/>
                </a:lnTo>
                <a:lnTo>
                  <a:pt x="240" y="223"/>
                </a:lnTo>
                <a:lnTo>
                  <a:pt x="241" y="221"/>
                </a:lnTo>
                <a:lnTo>
                  <a:pt x="244" y="219"/>
                </a:lnTo>
                <a:lnTo>
                  <a:pt x="247" y="214"/>
                </a:lnTo>
                <a:lnTo>
                  <a:pt x="250" y="210"/>
                </a:lnTo>
                <a:lnTo>
                  <a:pt x="255" y="204"/>
                </a:lnTo>
                <a:lnTo>
                  <a:pt x="260" y="198"/>
                </a:lnTo>
                <a:lnTo>
                  <a:pt x="269" y="196"/>
                </a:lnTo>
                <a:lnTo>
                  <a:pt x="280" y="195"/>
                </a:lnTo>
                <a:lnTo>
                  <a:pt x="284" y="195"/>
                </a:lnTo>
                <a:lnTo>
                  <a:pt x="289" y="195"/>
                </a:lnTo>
                <a:lnTo>
                  <a:pt x="289" y="196"/>
                </a:lnTo>
                <a:lnTo>
                  <a:pt x="289" y="197"/>
                </a:lnTo>
                <a:lnTo>
                  <a:pt x="290" y="201"/>
                </a:lnTo>
                <a:lnTo>
                  <a:pt x="291" y="204"/>
                </a:lnTo>
                <a:lnTo>
                  <a:pt x="293" y="206"/>
                </a:lnTo>
                <a:lnTo>
                  <a:pt x="296" y="207"/>
                </a:lnTo>
                <a:lnTo>
                  <a:pt x="299" y="209"/>
                </a:lnTo>
                <a:lnTo>
                  <a:pt x="303" y="212"/>
                </a:lnTo>
                <a:lnTo>
                  <a:pt x="309" y="217"/>
                </a:lnTo>
                <a:lnTo>
                  <a:pt x="316" y="220"/>
                </a:lnTo>
                <a:lnTo>
                  <a:pt x="323" y="223"/>
                </a:lnTo>
                <a:lnTo>
                  <a:pt x="330" y="224"/>
                </a:lnTo>
                <a:lnTo>
                  <a:pt x="337" y="224"/>
                </a:lnTo>
                <a:lnTo>
                  <a:pt x="341" y="222"/>
                </a:lnTo>
                <a:lnTo>
                  <a:pt x="344" y="220"/>
                </a:lnTo>
                <a:lnTo>
                  <a:pt x="347" y="218"/>
                </a:lnTo>
                <a:lnTo>
                  <a:pt x="348" y="218"/>
                </a:lnTo>
                <a:lnTo>
                  <a:pt x="348" y="218"/>
                </a:lnTo>
                <a:lnTo>
                  <a:pt x="349" y="217"/>
                </a:lnTo>
                <a:lnTo>
                  <a:pt x="349" y="216"/>
                </a:lnTo>
                <a:lnTo>
                  <a:pt x="351" y="216"/>
                </a:lnTo>
                <a:lnTo>
                  <a:pt x="352" y="217"/>
                </a:lnTo>
                <a:lnTo>
                  <a:pt x="362" y="219"/>
                </a:lnTo>
                <a:lnTo>
                  <a:pt x="370" y="222"/>
                </a:lnTo>
                <a:lnTo>
                  <a:pt x="375" y="232"/>
                </a:lnTo>
                <a:lnTo>
                  <a:pt x="380" y="242"/>
                </a:lnTo>
                <a:lnTo>
                  <a:pt x="382" y="249"/>
                </a:lnTo>
                <a:lnTo>
                  <a:pt x="384" y="254"/>
                </a:lnTo>
                <a:lnTo>
                  <a:pt x="385" y="256"/>
                </a:lnTo>
                <a:lnTo>
                  <a:pt x="386" y="258"/>
                </a:lnTo>
                <a:lnTo>
                  <a:pt x="391" y="267"/>
                </a:lnTo>
                <a:lnTo>
                  <a:pt x="395" y="275"/>
                </a:lnTo>
                <a:lnTo>
                  <a:pt x="398" y="279"/>
                </a:lnTo>
                <a:lnTo>
                  <a:pt x="401" y="283"/>
                </a:lnTo>
                <a:lnTo>
                  <a:pt x="404" y="286"/>
                </a:lnTo>
                <a:lnTo>
                  <a:pt x="409" y="290"/>
                </a:lnTo>
                <a:lnTo>
                  <a:pt x="416" y="293"/>
                </a:lnTo>
                <a:lnTo>
                  <a:pt x="423" y="295"/>
                </a:lnTo>
                <a:lnTo>
                  <a:pt x="419" y="299"/>
                </a:lnTo>
                <a:lnTo>
                  <a:pt x="415" y="303"/>
                </a:lnTo>
                <a:lnTo>
                  <a:pt x="410" y="308"/>
                </a:lnTo>
                <a:lnTo>
                  <a:pt x="404" y="313"/>
                </a:lnTo>
                <a:lnTo>
                  <a:pt x="400" y="318"/>
                </a:lnTo>
                <a:lnTo>
                  <a:pt x="396" y="325"/>
                </a:lnTo>
                <a:lnTo>
                  <a:pt x="393" y="331"/>
                </a:lnTo>
                <a:lnTo>
                  <a:pt x="392" y="339"/>
                </a:lnTo>
                <a:lnTo>
                  <a:pt x="391" y="347"/>
                </a:lnTo>
                <a:lnTo>
                  <a:pt x="393" y="356"/>
                </a:lnTo>
                <a:close/>
                <a:moveTo>
                  <a:pt x="171" y="398"/>
                </a:moveTo>
                <a:lnTo>
                  <a:pt x="163" y="435"/>
                </a:lnTo>
                <a:lnTo>
                  <a:pt x="150" y="421"/>
                </a:lnTo>
                <a:lnTo>
                  <a:pt x="138" y="407"/>
                </a:lnTo>
                <a:lnTo>
                  <a:pt x="128" y="391"/>
                </a:lnTo>
                <a:lnTo>
                  <a:pt x="118" y="375"/>
                </a:lnTo>
                <a:lnTo>
                  <a:pt x="109" y="358"/>
                </a:lnTo>
                <a:lnTo>
                  <a:pt x="102" y="340"/>
                </a:lnTo>
                <a:lnTo>
                  <a:pt x="97" y="321"/>
                </a:lnTo>
                <a:lnTo>
                  <a:pt x="93" y="301"/>
                </a:lnTo>
                <a:lnTo>
                  <a:pt x="115" y="295"/>
                </a:lnTo>
                <a:lnTo>
                  <a:pt x="154" y="326"/>
                </a:lnTo>
                <a:lnTo>
                  <a:pt x="158" y="327"/>
                </a:lnTo>
                <a:lnTo>
                  <a:pt x="161" y="328"/>
                </a:lnTo>
                <a:lnTo>
                  <a:pt x="186" y="334"/>
                </a:lnTo>
                <a:lnTo>
                  <a:pt x="189" y="335"/>
                </a:lnTo>
                <a:lnTo>
                  <a:pt x="191" y="337"/>
                </a:lnTo>
                <a:lnTo>
                  <a:pt x="192" y="339"/>
                </a:lnTo>
                <a:lnTo>
                  <a:pt x="192" y="343"/>
                </a:lnTo>
                <a:lnTo>
                  <a:pt x="190" y="349"/>
                </a:lnTo>
                <a:lnTo>
                  <a:pt x="190" y="354"/>
                </a:lnTo>
                <a:lnTo>
                  <a:pt x="190" y="359"/>
                </a:lnTo>
                <a:lnTo>
                  <a:pt x="192" y="365"/>
                </a:lnTo>
                <a:lnTo>
                  <a:pt x="195" y="374"/>
                </a:lnTo>
                <a:lnTo>
                  <a:pt x="195" y="377"/>
                </a:lnTo>
                <a:lnTo>
                  <a:pt x="194" y="381"/>
                </a:lnTo>
                <a:lnTo>
                  <a:pt x="192" y="383"/>
                </a:lnTo>
                <a:lnTo>
                  <a:pt x="190" y="384"/>
                </a:lnTo>
                <a:lnTo>
                  <a:pt x="180" y="387"/>
                </a:lnTo>
                <a:lnTo>
                  <a:pt x="176" y="389"/>
                </a:lnTo>
                <a:lnTo>
                  <a:pt x="174" y="391"/>
                </a:lnTo>
                <a:lnTo>
                  <a:pt x="172" y="395"/>
                </a:lnTo>
                <a:lnTo>
                  <a:pt x="171" y="398"/>
                </a:lnTo>
                <a:close/>
                <a:moveTo>
                  <a:pt x="327" y="502"/>
                </a:moveTo>
                <a:lnTo>
                  <a:pt x="308" y="501"/>
                </a:lnTo>
                <a:lnTo>
                  <a:pt x="289" y="499"/>
                </a:lnTo>
                <a:lnTo>
                  <a:pt x="270" y="494"/>
                </a:lnTo>
                <a:lnTo>
                  <a:pt x="253" y="490"/>
                </a:lnTo>
                <a:lnTo>
                  <a:pt x="235" y="483"/>
                </a:lnTo>
                <a:lnTo>
                  <a:pt x="219" y="475"/>
                </a:lnTo>
                <a:lnTo>
                  <a:pt x="203" y="466"/>
                </a:lnTo>
                <a:lnTo>
                  <a:pt x="188" y="456"/>
                </a:lnTo>
                <a:lnTo>
                  <a:pt x="196" y="412"/>
                </a:lnTo>
                <a:lnTo>
                  <a:pt x="198" y="411"/>
                </a:lnTo>
                <a:lnTo>
                  <a:pt x="205" y="407"/>
                </a:lnTo>
                <a:lnTo>
                  <a:pt x="210" y="403"/>
                </a:lnTo>
                <a:lnTo>
                  <a:pt x="216" y="399"/>
                </a:lnTo>
                <a:lnTo>
                  <a:pt x="219" y="394"/>
                </a:lnTo>
                <a:lnTo>
                  <a:pt x="221" y="387"/>
                </a:lnTo>
                <a:lnTo>
                  <a:pt x="223" y="380"/>
                </a:lnTo>
                <a:lnTo>
                  <a:pt x="223" y="373"/>
                </a:lnTo>
                <a:lnTo>
                  <a:pt x="221" y="366"/>
                </a:lnTo>
                <a:lnTo>
                  <a:pt x="218" y="356"/>
                </a:lnTo>
                <a:lnTo>
                  <a:pt x="218" y="354"/>
                </a:lnTo>
                <a:lnTo>
                  <a:pt x="218" y="352"/>
                </a:lnTo>
                <a:lnTo>
                  <a:pt x="220" y="344"/>
                </a:lnTo>
                <a:lnTo>
                  <a:pt x="220" y="337"/>
                </a:lnTo>
                <a:lnTo>
                  <a:pt x="218" y="329"/>
                </a:lnTo>
                <a:lnTo>
                  <a:pt x="215" y="323"/>
                </a:lnTo>
                <a:lnTo>
                  <a:pt x="210" y="316"/>
                </a:lnTo>
                <a:lnTo>
                  <a:pt x="205" y="312"/>
                </a:lnTo>
                <a:lnTo>
                  <a:pt x="198" y="308"/>
                </a:lnTo>
                <a:lnTo>
                  <a:pt x="191" y="306"/>
                </a:lnTo>
                <a:lnTo>
                  <a:pt x="169" y="301"/>
                </a:lnTo>
                <a:lnTo>
                  <a:pt x="126" y="268"/>
                </a:lnTo>
                <a:lnTo>
                  <a:pt x="122" y="267"/>
                </a:lnTo>
                <a:lnTo>
                  <a:pt x="119" y="266"/>
                </a:lnTo>
                <a:lnTo>
                  <a:pt x="116" y="266"/>
                </a:lnTo>
                <a:lnTo>
                  <a:pt x="113" y="266"/>
                </a:lnTo>
                <a:lnTo>
                  <a:pt x="90" y="273"/>
                </a:lnTo>
                <a:lnTo>
                  <a:pt x="90" y="269"/>
                </a:lnTo>
                <a:lnTo>
                  <a:pt x="90" y="265"/>
                </a:lnTo>
                <a:lnTo>
                  <a:pt x="90" y="253"/>
                </a:lnTo>
                <a:lnTo>
                  <a:pt x="91" y="241"/>
                </a:lnTo>
                <a:lnTo>
                  <a:pt x="92" y="230"/>
                </a:lnTo>
                <a:lnTo>
                  <a:pt x="94" y="218"/>
                </a:lnTo>
                <a:lnTo>
                  <a:pt x="98" y="207"/>
                </a:lnTo>
                <a:lnTo>
                  <a:pt x="100" y="196"/>
                </a:lnTo>
                <a:lnTo>
                  <a:pt x="104" y="186"/>
                </a:lnTo>
                <a:lnTo>
                  <a:pt x="108" y="175"/>
                </a:lnTo>
                <a:lnTo>
                  <a:pt x="117" y="154"/>
                </a:lnTo>
                <a:lnTo>
                  <a:pt x="129" y="135"/>
                </a:lnTo>
                <a:lnTo>
                  <a:pt x="142" y="117"/>
                </a:lnTo>
                <a:lnTo>
                  <a:pt x="157" y="101"/>
                </a:lnTo>
                <a:lnTo>
                  <a:pt x="173" y="85"/>
                </a:lnTo>
                <a:lnTo>
                  <a:pt x="190" y="72"/>
                </a:lnTo>
                <a:lnTo>
                  <a:pt x="208" y="59"/>
                </a:lnTo>
                <a:lnTo>
                  <a:pt x="228" y="49"/>
                </a:lnTo>
                <a:lnTo>
                  <a:pt x="238" y="45"/>
                </a:lnTo>
                <a:lnTo>
                  <a:pt x="249" y="41"/>
                </a:lnTo>
                <a:lnTo>
                  <a:pt x="260" y="38"/>
                </a:lnTo>
                <a:lnTo>
                  <a:pt x="271" y="34"/>
                </a:lnTo>
                <a:lnTo>
                  <a:pt x="282" y="32"/>
                </a:lnTo>
                <a:lnTo>
                  <a:pt x="294" y="30"/>
                </a:lnTo>
                <a:lnTo>
                  <a:pt x="305" y="28"/>
                </a:lnTo>
                <a:lnTo>
                  <a:pt x="316" y="28"/>
                </a:lnTo>
                <a:lnTo>
                  <a:pt x="305" y="43"/>
                </a:lnTo>
                <a:lnTo>
                  <a:pt x="238" y="67"/>
                </a:lnTo>
                <a:lnTo>
                  <a:pt x="235" y="68"/>
                </a:lnTo>
                <a:lnTo>
                  <a:pt x="233" y="70"/>
                </a:lnTo>
                <a:lnTo>
                  <a:pt x="231" y="72"/>
                </a:lnTo>
                <a:lnTo>
                  <a:pt x="230" y="74"/>
                </a:lnTo>
                <a:lnTo>
                  <a:pt x="211" y="120"/>
                </a:lnTo>
                <a:lnTo>
                  <a:pt x="210" y="123"/>
                </a:lnTo>
                <a:lnTo>
                  <a:pt x="210" y="127"/>
                </a:lnTo>
                <a:lnTo>
                  <a:pt x="210" y="130"/>
                </a:lnTo>
                <a:lnTo>
                  <a:pt x="212" y="133"/>
                </a:lnTo>
                <a:lnTo>
                  <a:pt x="241" y="174"/>
                </a:lnTo>
                <a:lnTo>
                  <a:pt x="242" y="175"/>
                </a:lnTo>
                <a:lnTo>
                  <a:pt x="244" y="176"/>
                </a:lnTo>
                <a:lnTo>
                  <a:pt x="235" y="183"/>
                </a:lnTo>
                <a:lnTo>
                  <a:pt x="227" y="194"/>
                </a:lnTo>
                <a:lnTo>
                  <a:pt x="225" y="197"/>
                </a:lnTo>
                <a:lnTo>
                  <a:pt x="222" y="201"/>
                </a:lnTo>
                <a:lnTo>
                  <a:pt x="221" y="203"/>
                </a:lnTo>
                <a:lnTo>
                  <a:pt x="219" y="205"/>
                </a:lnTo>
                <a:lnTo>
                  <a:pt x="215" y="210"/>
                </a:lnTo>
                <a:lnTo>
                  <a:pt x="210" y="216"/>
                </a:lnTo>
                <a:lnTo>
                  <a:pt x="206" y="221"/>
                </a:lnTo>
                <a:lnTo>
                  <a:pt x="203" y="228"/>
                </a:lnTo>
                <a:lnTo>
                  <a:pt x="200" y="236"/>
                </a:lnTo>
                <a:lnTo>
                  <a:pt x="197" y="245"/>
                </a:lnTo>
                <a:lnTo>
                  <a:pt x="196" y="253"/>
                </a:lnTo>
                <a:lnTo>
                  <a:pt x="196" y="262"/>
                </a:lnTo>
                <a:lnTo>
                  <a:pt x="197" y="270"/>
                </a:lnTo>
                <a:lnTo>
                  <a:pt x="200" y="278"/>
                </a:lnTo>
                <a:lnTo>
                  <a:pt x="203" y="285"/>
                </a:lnTo>
                <a:lnTo>
                  <a:pt x="208" y="293"/>
                </a:lnTo>
                <a:lnTo>
                  <a:pt x="212" y="299"/>
                </a:lnTo>
                <a:lnTo>
                  <a:pt x="219" y="305"/>
                </a:lnTo>
                <a:lnTo>
                  <a:pt x="225" y="310"/>
                </a:lnTo>
                <a:lnTo>
                  <a:pt x="233" y="313"/>
                </a:lnTo>
                <a:lnTo>
                  <a:pt x="240" y="316"/>
                </a:lnTo>
                <a:lnTo>
                  <a:pt x="248" y="317"/>
                </a:lnTo>
                <a:lnTo>
                  <a:pt x="256" y="318"/>
                </a:lnTo>
                <a:lnTo>
                  <a:pt x="265" y="317"/>
                </a:lnTo>
                <a:lnTo>
                  <a:pt x="270" y="316"/>
                </a:lnTo>
                <a:lnTo>
                  <a:pt x="276" y="315"/>
                </a:lnTo>
                <a:lnTo>
                  <a:pt x="283" y="314"/>
                </a:lnTo>
                <a:lnTo>
                  <a:pt x="286" y="315"/>
                </a:lnTo>
                <a:lnTo>
                  <a:pt x="286" y="315"/>
                </a:lnTo>
                <a:lnTo>
                  <a:pt x="286" y="315"/>
                </a:lnTo>
                <a:lnTo>
                  <a:pt x="286" y="316"/>
                </a:lnTo>
                <a:lnTo>
                  <a:pt x="286" y="318"/>
                </a:lnTo>
                <a:lnTo>
                  <a:pt x="286" y="323"/>
                </a:lnTo>
                <a:lnTo>
                  <a:pt x="288" y="329"/>
                </a:lnTo>
                <a:lnTo>
                  <a:pt x="290" y="334"/>
                </a:lnTo>
                <a:lnTo>
                  <a:pt x="292" y="338"/>
                </a:lnTo>
                <a:lnTo>
                  <a:pt x="294" y="342"/>
                </a:lnTo>
                <a:lnTo>
                  <a:pt x="297" y="344"/>
                </a:lnTo>
                <a:lnTo>
                  <a:pt x="298" y="346"/>
                </a:lnTo>
                <a:lnTo>
                  <a:pt x="300" y="349"/>
                </a:lnTo>
                <a:lnTo>
                  <a:pt x="301" y="353"/>
                </a:lnTo>
                <a:lnTo>
                  <a:pt x="301" y="356"/>
                </a:lnTo>
                <a:lnTo>
                  <a:pt x="300" y="360"/>
                </a:lnTo>
                <a:lnTo>
                  <a:pt x="298" y="367"/>
                </a:lnTo>
                <a:lnTo>
                  <a:pt x="298" y="369"/>
                </a:lnTo>
                <a:lnTo>
                  <a:pt x="296" y="375"/>
                </a:lnTo>
                <a:lnTo>
                  <a:pt x="296" y="381"/>
                </a:lnTo>
                <a:lnTo>
                  <a:pt x="296" y="386"/>
                </a:lnTo>
                <a:lnTo>
                  <a:pt x="297" y="392"/>
                </a:lnTo>
                <a:lnTo>
                  <a:pt x="301" y="403"/>
                </a:lnTo>
                <a:lnTo>
                  <a:pt x="306" y="413"/>
                </a:lnTo>
                <a:lnTo>
                  <a:pt x="308" y="418"/>
                </a:lnTo>
                <a:lnTo>
                  <a:pt x="310" y="424"/>
                </a:lnTo>
                <a:lnTo>
                  <a:pt x="316" y="441"/>
                </a:lnTo>
                <a:lnTo>
                  <a:pt x="323" y="453"/>
                </a:lnTo>
                <a:lnTo>
                  <a:pt x="328" y="459"/>
                </a:lnTo>
                <a:lnTo>
                  <a:pt x="334" y="461"/>
                </a:lnTo>
                <a:lnTo>
                  <a:pt x="339" y="463"/>
                </a:lnTo>
                <a:lnTo>
                  <a:pt x="344" y="464"/>
                </a:lnTo>
                <a:lnTo>
                  <a:pt x="352" y="463"/>
                </a:lnTo>
                <a:lnTo>
                  <a:pt x="358" y="460"/>
                </a:lnTo>
                <a:lnTo>
                  <a:pt x="365" y="457"/>
                </a:lnTo>
                <a:lnTo>
                  <a:pt x="371" y="453"/>
                </a:lnTo>
                <a:lnTo>
                  <a:pt x="380" y="444"/>
                </a:lnTo>
                <a:lnTo>
                  <a:pt x="384" y="441"/>
                </a:lnTo>
                <a:lnTo>
                  <a:pt x="387" y="435"/>
                </a:lnTo>
                <a:lnTo>
                  <a:pt x="388" y="431"/>
                </a:lnTo>
                <a:lnTo>
                  <a:pt x="391" y="427"/>
                </a:lnTo>
                <a:lnTo>
                  <a:pt x="391" y="424"/>
                </a:lnTo>
                <a:lnTo>
                  <a:pt x="392" y="421"/>
                </a:lnTo>
                <a:lnTo>
                  <a:pt x="392" y="420"/>
                </a:lnTo>
                <a:lnTo>
                  <a:pt x="393" y="418"/>
                </a:lnTo>
                <a:lnTo>
                  <a:pt x="395" y="417"/>
                </a:lnTo>
                <a:lnTo>
                  <a:pt x="399" y="411"/>
                </a:lnTo>
                <a:lnTo>
                  <a:pt x="403" y="401"/>
                </a:lnTo>
                <a:lnTo>
                  <a:pt x="406" y="397"/>
                </a:lnTo>
                <a:lnTo>
                  <a:pt x="410" y="392"/>
                </a:lnTo>
                <a:lnTo>
                  <a:pt x="411" y="391"/>
                </a:lnTo>
                <a:lnTo>
                  <a:pt x="412" y="389"/>
                </a:lnTo>
                <a:lnTo>
                  <a:pt x="417" y="384"/>
                </a:lnTo>
                <a:lnTo>
                  <a:pt x="421" y="379"/>
                </a:lnTo>
                <a:lnTo>
                  <a:pt x="422" y="373"/>
                </a:lnTo>
                <a:lnTo>
                  <a:pt x="423" y="368"/>
                </a:lnTo>
                <a:lnTo>
                  <a:pt x="422" y="357"/>
                </a:lnTo>
                <a:lnTo>
                  <a:pt x="419" y="349"/>
                </a:lnTo>
                <a:lnTo>
                  <a:pt x="418" y="345"/>
                </a:lnTo>
                <a:lnTo>
                  <a:pt x="418" y="343"/>
                </a:lnTo>
                <a:lnTo>
                  <a:pt x="419" y="340"/>
                </a:lnTo>
                <a:lnTo>
                  <a:pt x="421" y="338"/>
                </a:lnTo>
                <a:lnTo>
                  <a:pt x="426" y="331"/>
                </a:lnTo>
                <a:lnTo>
                  <a:pt x="433" y="323"/>
                </a:lnTo>
                <a:lnTo>
                  <a:pt x="442" y="315"/>
                </a:lnTo>
                <a:lnTo>
                  <a:pt x="451" y="306"/>
                </a:lnTo>
                <a:lnTo>
                  <a:pt x="453" y="301"/>
                </a:lnTo>
                <a:lnTo>
                  <a:pt x="455" y="296"/>
                </a:lnTo>
                <a:lnTo>
                  <a:pt x="456" y="293"/>
                </a:lnTo>
                <a:lnTo>
                  <a:pt x="457" y="290"/>
                </a:lnTo>
                <a:lnTo>
                  <a:pt x="456" y="285"/>
                </a:lnTo>
                <a:lnTo>
                  <a:pt x="455" y="281"/>
                </a:lnTo>
                <a:lnTo>
                  <a:pt x="453" y="278"/>
                </a:lnTo>
                <a:lnTo>
                  <a:pt x="451" y="276"/>
                </a:lnTo>
                <a:lnTo>
                  <a:pt x="447" y="272"/>
                </a:lnTo>
                <a:lnTo>
                  <a:pt x="444" y="271"/>
                </a:lnTo>
                <a:lnTo>
                  <a:pt x="438" y="269"/>
                </a:lnTo>
                <a:lnTo>
                  <a:pt x="431" y="268"/>
                </a:lnTo>
                <a:lnTo>
                  <a:pt x="427" y="267"/>
                </a:lnTo>
                <a:lnTo>
                  <a:pt x="424" y="267"/>
                </a:lnTo>
                <a:lnTo>
                  <a:pt x="421" y="263"/>
                </a:lnTo>
                <a:lnTo>
                  <a:pt x="417" y="258"/>
                </a:lnTo>
                <a:lnTo>
                  <a:pt x="414" y="253"/>
                </a:lnTo>
                <a:lnTo>
                  <a:pt x="412" y="247"/>
                </a:lnTo>
                <a:lnTo>
                  <a:pt x="411" y="245"/>
                </a:lnTo>
                <a:lnTo>
                  <a:pt x="410" y="242"/>
                </a:lnTo>
                <a:lnTo>
                  <a:pt x="408" y="238"/>
                </a:lnTo>
                <a:lnTo>
                  <a:pt x="406" y="233"/>
                </a:lnTo>
                <a:lnTo>
                  <a:pt x="402" y="225"/>
                </a:lnTo>
                <a:lnTo>
                  <a:pt x="399" y="218"/>
                </a:lnTo>
                <a:lnTo>
                  <a:pt x="395" y="210"/>
                </a:lnTo>
                <a:lnTo>
                  <a:pt x="389" y="204"/>
                </a:lnTo>
                <a:lnTo>
                  <a:pt x="383" y="198"/>
                </a:lnTo>
                <a:lnTo>
                  <a:pt x="375" y="195"/>
                </a:lnTo>
                <a:lnTo>
                  <a:pt x="367" y="192"/>
                </a:lnTo>
                <a:lnTo>
                  <a:pt x="358" y="190"/>
                </a:lnTo>
                <a:lnTo>
                  <a:pt x="354" y="188"/>
                </a:lnTo>
                <a:lnTo>
                  <a:pt x="350" y="187"/>
                </a:lnTo>
                <a:lnTo>
                  <a:pt x="345" y="186"/>
                </a:lnTo>
                <a:lnTo>
                  <a:pt x="342" y="187"/>
                </a:lnTo>
                <a:lnTo>
                  <a:pt x="335" y="189"/>
                </a:lnTo>
                <a:lnTo>
                  <a:pt x="329" y="192"/>
                </a:lnTo>
                <a:lnTo>
                  <a:pt x="328" y="193"/>
                </a:lnTo>
                <a:lnTo>
                  <a:pt x="327" y="194"/>
                </a:lnTo>
                <a:lnTo>
                  <a:pt x="324" y="192"/>
                </a:lnTo>
                <a:lnTo>
                  <a:pt x="321" y="190"/>
                </a:lnTo>
                <a:lnTo>
                  <a:pt x="320" y="184"/>
                </a:lnTo>
                <a:lnTo>
                  <a:pt x="319" y="180"/>
                </a:lnTo>
                <a:lnTo>
                  <a:pt x="315" y="176"/>
                </a:lnTo>
                <a:lnTo>
                  <a:pt x="311" y="173"/>
                </a:lnTo>
                <a:lnTo>
                  <a:pt x="307" y="171"/>
                </a:lnTo>
                <a:lnTo>
                  <a:pt x="301" y="168"/>
                </a:lnTo>
                <a:lnTo>
                  <a:pt x="293" y="167"/>
                </a:lnTo>
                <a:lnTo>
                  <a:pt x="286" y="167"/>
                </a:lnTo>
                <a:lnTo>
                  <a:pt x="283" y="167"/>
                </a:lnTo>
                <a:lnTo>
                  <a:pt x="279" y="168"/>
                </a:lnTo>
                <a:lnTo>
                  <a:pt x="272" y="168"/>
                </a:lnTo>
                <a:lnTo>
                  <a:pt x="266" y="168"/>
                </a:lnTo>
                <a:lnTo>
                  <a:pt x="269" y="162"/>
                </a:lnTo>
                <a:lnTo>
                  <a:pt x="272" y="156"/>
                </a:lnTo>
                <a:lnTo>
                  <a:pt x="277" y="151"/>
                </a:lnTo>
                <a:lnTo>
                  <a:pt x="283" y="148"/>
                </a:lnTo>
                <a:lnTo>
                  <a:pt x="290" y="147"/>
                </a:lnTo>
                <a:lnTo>
                  <a:pt x="336" y="147"/>
                </a:lnTo>
                <a:lnTo>
                  <a:pt x="385" y="165"/>
                </a:lnTo>
                <a:lnTo>
                  <a:pt x="398" y="177"/>
                </a:lnTo>
                <a:lnTo>
                  <a:pt x="398" y="182"/>
                </a:lnTo>
                <a:lnTo>
                  <a:pt x="398" y="186"/>
                </a:lnTo>
                <a:lnTo>
                  <a:pt x="399" y="189"/>
                </a:lnTo>
                <a:lnTo>
                  <a:pt x="426" y="239"/>
                </a:lnTo>
                <a:lnTo>
                  <a:pt x="429" y="243"/>
                </a:lnTo>
                <a:lnTo>
                  <a:pt x="432" y="246"/>
                </a:lnTo>
                <a:lnTo>
                  <a:pt x="438" y="247"/>
                </a:lnTo>
                <a:lnTo>
                  <a:pt x="443" y="246"/>
                </a:lnTo>
                <a:lnTo>
                  <a:pt x="451" y="242"/>
                </a:lnTo>
                <a:lnTo>
                  <a:pt x="463" y="237"/>
                </a:lnTo>
                <a:lnTo>
                  <a:pt x="476" y="230"/>
                </a:lnTo>
                <a:lnTo>
                  <a:pt x="488" y="221"/>
                </a:lnTo>
                <a:lnTo>
                  <a:pt x="500" y="211"/>
                </a:lnTo>
                <a:lnTo>
                  <a:pt x="501" y="209"/>
                </a:lnTo>
                <a:lnTo>
                  <a:pt x="503" y="206"/>
                </a:lnTo>
                <a:lnTo>
                  <a:pt x="503" y="203"/>
                </a:lnTo>
                <a:lnTo>
                  <a:pt x="503" y="199"/>
                </a:lnTo>
                <a:lnTo>
                  <a:pt x="503" y="199"/>
                </a:lnTo>
                <a:lnTo>
                  <a:pt x="503" y="199"/>
                </a:lnTo>
                <a:lnTo>
                  <a:pt x="516" y="214"/>
                </a:lnTo>
                <a:lnTo>
                  <a:pt x="516" y="214"/>
                </a:lnTo>
                <a:lnTo>
                  <a:pt x="516" y="214"/>
                </a:lnTo>
                <a:lnTo>
                  <a:pt x="530" y="252"/>
                </a:lnTo>
                <a:lnTo>
                  <a:pt x="532" y="255"/>
                </a:lnTo>
                <a:lnTo>
                  <a:pt x="534" y="258"/>
                </a:lnTo>
                <a:lnTo>
                  <a:pt x="536" y="261"/>
                </a:lnTo>
                <a:lnTo>
                  <a:pt x="540" y="262"/>
                </a:lnTo>
                <a:lnTo>
                  <a:pt x="542" y="262"/>
                </a:lnTo>
                <a:lnTo>
                  <a:pt x="543" y="262"/>
                </a:lnTo>
                <a:lnTo>
                  <a:pt x="548" y="261"/>
                </a:lnTo>
                <a:lnTo>
                  <a:pt x="553" y="257"/>
                </a:lnTo>
                <a:lnTo>
                  <a:pt x="560" y="251"/>
                </a:lnTo>
                <a:lnTo>
                  <a:pt x="562" y="249"/>
                </a:lnTo>
                <a:lnTo>
                  <a:pt x="564" y="246"/>
                </a:lnTo>
                <a:lnTo>
                  <a:pt x="564" y="255"/>
                </a:lnTo>
                <a:lnTo>
                  <a:pt x="564" y="265"/>
                </a:lnTo>
                <a:lnTo>
                  <a:pt x="564" y="277"/>
                </a:lnTo>
                <a:lnTo>
                  <a:pt x="563" y="288"/>
                </a:lnTo>
                <a:lnTo>
                  <a:pt x="562" y="300"/>
                </a:lnTo>
                <a:lnTo>
                  <a:pt x="560" y="312"/>
                </a:lnTo>
                <a:lnTo>
                  <a:pt x="557" y="324"/>
                </a:lnTo>
                <a:lnTo>
                  <a:pt x="554" y="335"/>
                </a:lnTo>
                <a:lnTo>
                  <a:pt x="550" y="346"/>
                </a:lnTo>
                <a:lnTo>
                  <a:pt x="546" y="357"/>
                </a:lnTo>
                <a:lnTo>
                  <a:pt x="542" y="367"/>
                </a:lnTo>
                <a:lnTo>
                  <a:pt x="536" y="377"/>
                </a:lnTo>
                <a:lnTo>
                  <a:pt x="530" y="387"/>
                </a:lnTo>
                <a:lnTo>
                  <a:pt x="525" y="397"/>
                </a:lnTo>
                <a:lnTo>
                  <a:pt x="517" y="406"/>
                </a:lnTo>
                <a:lnTo>
                  <a:pt x="511" y="415"/>
                </a:lnTo>
                <a:lnTo>
                  <a:pt x="503" y="424"/>
                </a:lnTo>
                <a:lnTo>
                  <a:pt x="496" y="432"/>
                </a:lnTo>
                <a:lnTo>
                  <a:pt x="487" y="440"/>
                </a:lnTo>
                <a:lnTo>
                  <a:pt x="478" y="447"/>
                </a:lnTo>
                <a:lnTo>
                  <a:pt x="469" y="455"/>
                </a:lnTo>
                <a:lnTo>
                  <a:pt x="460" y="461"/>
                </a:lnTo>
                <a:lnTo>
                  <a:pt x="451" y="468"/>
                </a:lnTo>
                <a:lnTo>
                  <a:pt x="441" y="473"/>
                </a:lnTo>
                <a:lnTo>
                  <a:pt x="430" y="478"/>
                </a:lnTo>
                <a:lnTo>
                  <a:pt x="419" y="483"/>
                </a:lnTo>
                <a:lnTo>
                  <a:pt x="409" y="487"/>
                </a:lnTo>
                <a:lnTo>
                  <a:pt x="398" y="491"/>
                </a:lnTo>
                <a:lnTo>
                  <a:pt x="386" y="494"/>
                </a:lnTo>
                <a:lnTo>
                  <a:pt x="375" y="496"/>
                </a:lnTo>
                <a:lnTo>
                  <a:pt x="364" y="499"/>
                </a:lnTo>
                <a:lnTo>
                  <a:pt x="352" y="501"/>
                </a:lnTo>
                <a:lnTo>
                  <a:pt x="340" y="502"/>
                </a:lnTo>
                <a:lnTo>
                  <a:pt x="327" y="502"/>
                </a:lnTo>
                <a:close/>
                <a:moveTo>
                  <a:pt x="392" y="654"/>
                </a:moveTo>
                <a:lnTo>
                  <a:pt x="398" y="655"/>
                </a:lnTo>
                <a:lnTo>
                  <a:pt x="404" y="656"/>
                </a:lnTo>
                <a:lnTo>
                  <a:pt x="410" y="659"/>
                </a:lnTo>
                <a:lnTo>
                  <a:pt x="415" y="663"/>
                </a:lnTo>
                <a:lnTo>
                  <a:pt x="421" y="666"/>
                </a:lnTo>
                <a:lnTo>
                  <a:pt x="425" y="671"/>
                </a:lnTo>
                <a:lnTo>
                  <a:pt x="428" y="677"/>
                </a:lnTo>
                <a:lnTo>
                  <a:pt x="430" y="682"/>
                </a:lnTo>
                <a:lnTo>
                  <a:pt x="224" y="682"/>
                </a:lnTo>
                <a:lnTo>
                  <a:pt x="227" y="677"/>
                </a:lnTo>
                <a:lnTo>
                  <a:pt x="231" y="671"/>
                </a:lnTo>
                <a:lnTo>
                  <a:pt x="235" y="666"/>
                </a:lnTo>
                <a:lnTo>
                  <a:pt x="239" y="663"/>
                </a:lnTo>
                <a:lnTo>
                  <a:pt x="245" y="659"/>
                </a:lnTo>
                <a:lnTo>
                  <a:pt x="251" y="656"/>
                </a:lnTo>
                <a:lnTo>
                  <a:pt x="257" y="655"/>
                </a:lnTo>
                <a:lnTo>
                  <a:pt x="264" y="654"/>
                </a:lnTo>
                <a:lnTo>
                  <a:pt x="392" y="65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446" name="Picture 45"/>
          <p:cNvPicPr/>
          <p:nvPr/>
        </p:nvPicPr>
        <p:blipFill>
          <a:blip r:embed="rId3"/>
          <a:stretch/>
        </p:blipFill>
        <p:spPr>
          <a:xfrm>
            <a:off x="-264240" y="1416600"/>
            <a:ext cx="7117560" cy="5033520"/>
          </a:xfrm>
          <a:prstGeom prst="rect">
            <a:avLst/>
          </a:prstGeom>
          <a:ln w="0">
            <a:noFill/>
          </a:ln>
        </p:spPr>
      </p:pic>
      <p:pic>
        <p:nvPicPr>
          <p:cNvPr id="447" name="Picture 46"/>
          <p:cNvPicPr/>
          <p:nvPr/>
        </p:nvPicPr>
        <p:blipFill>
          <a:blip r:embed="rId4"/>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additive="repl">
                                        <p:cTn id="7" dur="1000"/>
                                        <p:tgtEl>
                                          <p:spTgt spid="443"/>
                                        </p:tgtEl>
                                      </p:cBhvr>
                                    </p:animEffect>
                                    <p:anim calcmode="lin" valueType="num">
                                      <p:cBhvr additive="repl">
                                        <p:cTn id="8" dur="1000" fill="hold"/>
                                        <p:tgtEl>
                                          <p:spTgt spid="443"/>
                                        </p:tgtEl>
                                        <p:attrNameLst>
                                          <p:attrName>ppt_x</p:attrName>
                                        </p:attrNameLst>
                                      </p:cBhvr>
                                      <p:tavLst>
                                        <p:tav tm="0">
                                          <p:val>
                                            <p:strVal val="#ppt_x"/>
                                          </p:val>
                                        </p:tav>
                                        <p:tav tm="100000">
                                          <p:val>
                                            <p:strVal val="#ppt_x"/>
                                          </p:val>
                                        </p:tav>
                                      </p:tavLst>
                                    </p:anim>
                                    <p:anim calcmode="lin" valueType="num">
                                      <p:cBhvr additive="repl">
                                        <p:cTn id="9" dur="1000" fill="hold"/>
                                        <p:tgtEl>
                                          <p:spTgt spid="443"/>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wipe(up)">
                                      <p:cBhvr additive="repl">
                                        <p:cTn id="12" dur="500"/>
                                        <p:tgtEl>
                                          <p:spTgt spid="426"/>
                                        </p:tgtEl>
                                      </p:cBhvr>
                                    </p:animEffect>
                                  </p:childTnLst>
                                </p:cTn>
                              </p:par>
                              <p:par>
                                <p:cTn id="13" presetID="18" presetClass="entr" presetSubtype="12" fill="hold" nodeType="withEffect">
                                  <p:stCondLst>
                                    <p:cond delay="0"/>
                                  </p:stCondLst>
                                  <p:iterate type="lt">
                                    <p:tmAbs val="50"/>
                                  </p:iterate>
                                  <p:childTnLst>
                                    <p:set>
                                      <p:cBhvr>
                                        <p:cTn id="14" dur="1" fill="hold">
                                          <p:stCondLst>
                                            <p:cond delay="0"/>
                                          </p:stCondLst>
                                        </p:cTn>
                                        <p:tgtEl>
                                          <p:spTgt spid="444">
                                            <p:txEl>
                                              <p:pRg st="0" end="0"/>
                                            </p:txEl>
                                          </p:spTgt>
                                        </p:tgtEl>
                                        <p:attrNameLst>
                                          <p:attrName>style.visibility</p:attrName>
                                        </p:attrNameLst>
                                      </p:cBhvr>
                                      <p:to>
                                        <p:strVal val="visible"/>
                                      </p:to>
                                    </p:set>
                                    <p:animEffect transition="in" filter="strips(downLeft)">
                                      <p:cBhvr additive="repl">
                                        <p:cTn id="15" dur="500"/>
                                        <p:tgtEl>
                                          <p:spTgt spid="444">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01"/>
                                        </p:tgtEl>
                                        <p:attrNameLst>
                                          <p:attrName>style.visibility</p:attrName>
                                        </p:attrNameLst>
                                      </p:cBhvr>
                                      <p:to>
                                        <p:strVal val="visible"/>
                                      </p:to>
                                    </p:set>
                                    <p:animEffect transition="in" filter="wipe(left)">
                                      <p:cBhvr additive="repl">
                                        <p:cTn id="18"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448" name="Group 38"/>
          <p:cNvGrpSpPr/>
          <p:nvPr/>
        </p:nvGrpSpPr>
        <p:grpSpPr>
          <a:xfrm>
            <a:off x="10416600" y="3781440"/>
            <a:ext cx="4488480" cy="5837760"/>
            <a:chOff x="10416600" y="3781440"/>
            <a:chExt cx="4488480" cy="5837760"/>
          </a:xfrm>
        </p:grpSpPr>
        <p:grpSp>
          <p:nvGrpSpPr>
            <p:cNvPr id="449" name="Graphic 86"/>
            <p:cNvGrpSpPr/>
            <p:nvPr/>
          </p:nvGrpSpPr>
          <p:grpSpPr>
            <a:xfrm>
              <a:off x="11841120" y="6637680"/>
              <a:ext cx="3063960" cy="2981520"/>
              <a:chOff x="11841120" y="6637680"/>
              <a:chExt cx="3063960" cy="2981520"/>
            </a:xfrm>
          </p:grpSpPr>
          <p:sp>
            <p:nvSpPr>
              <p:cNvPr id="450" name="Freeform: Shape 48"/>
              <p:cNvSpPr/>
              <p:nvPr/>
            </p:nvSpPr>
            <p:spPr>
              <a:xfrm rot="16943400" flipV="1">
                <a:off x="12760200" y="691452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1" name="Freeform: Shape 49"/>
              <p:cNvSpPr/>
              <p:nvPr/>
            </p:nvSpPr>
            <p:spPr>
              <a:xfrm rot="16943400" flipV="1">
                <a:off x="12655440" y="690048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2" name="Freeform: Shape 50"/>
              <p:cNvSpPr/>
              <p:nvPr/>
            </p:nvSpPr>
            <p:spPr>
              <a:xfrm rot="16943400" flipV="1">
                <a:off x="12551040" y="6887160"/>
                <a:ext cx="2108160" cy="2198880"/>
              </a:xfrm>
              <a:custGeom>
                <a:avLst/>
                <a:gdLst>
                  <a:gd name="textAreaLeft" fmla="*/ 0 w 2108160"/>
                  <a:gd name="textAreaRight" fmla="*/ 2108520 w 2108160"/>
                  <a:gd name="textAreaTop" fmla="*/ 360 h 2198880"/>
                  <a:gd name="textAreaBottom" fmla="*/ 2199600 h 21988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3" name="Freeform: Shape 51"/>
              <p:cNvSpPr/>
              <p:nvPr/>
            </p:nvSpPr>
            <p:spPr>
              <a:xfrm rot="16943400" flipV="1">
                <a:off x="12445920" y="687276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4" name="Freeform: Shape 52"/>
              <p:cNvSpPr/>
              <p:nvPr/>
            </p:nvSpPr>
            <p:spPr>
              <a:xfrm rot="16943400" flipV="1">
                <a:off x="12341160" y="6859440"/>
                <a:ext cx="2295720" cy="2395440"/>
              </a:xfrm>
              <a:custGeom>
                <a:avLst/>
                <a:gdLst>
                  <a:gd name="textAreaLeft" fmla="*/ 0 w 2295720"/>
                  <a:gd name="textAreaRight" fmla="*/ 2296080 w 229572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5" name="Freeform: Shape 53"/>
              <p:cNvSpPr/>
              <p:nvPr/>
            </p:nvSpPr>
            <p:spPr>
              <a:xfrm rot="16943400" flipV="1">
                <a:off x="12236400" y="6845760"/>
                <a:ext cx="2389680" cy="2493000"/>
              </a:xfrm>
              <a:custGeom>
                <a:avLst/>
                <a:gdLst>
                  <a:gd name="textAreaLeft" fmla="*/ 0 w 2389680"/>
                  <a:gd name="textAreaRight" fmla="*/ 2390040 w 2389680"/>
                  <a:gd name="textAreaTop" fmla="*/ -360 h 2493000"/>
                  <a:gd name="textAreaBottom" fmla="*/ 2493000 h 249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6" name="Freeform: Shape 54"/>
              <p:cNvSpPr/>
              <p:nvPr/>
            </p:nvSpPr>
            <p:spPr>
              <a:xfrm rot="16943400" flipV="1">
                <a:off x="12131280" y="683280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457" name="Graphic 86"/>
            <p:cNvGrpSpPr/>
            <p:nvPr/>
          </p:nvGrpSpPr>
          <p:grpSpPr>
            <a:xfrm>
              <a:off x="10416600" y="3781440"/>
              <a:ext cx="3063960" cy="2981520"/>
              <a:chOff x="10416600" y="3781440"/>
              <a:chExt cx="3063960" cy="2981520"/>
            </a:xfrm>
          </p:grpSpPr>
          <p:sp>
            <p:nvSpPr>
              <p:cNvPr id="458" name="Freeform: Shape 41"/>
              <p:cNvSpPr/>
              <p:nvPr/>
            </p:nvSpPr>
            <p:spPr>
              <a:xfrm rot="6143400" flipV="1">
                <a:off x="10641240" y="448236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59" name="Freeform: Shape 42"/>
              <p:cNvSpPr/>
              <p:nvPr/>
            </p:nvSpPr>
            <p:spPr>
              <a:xfrm rot="6143400" flipV="1">
                <a:off x="10652040" y="439812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0" name="Freeform: Shape 43"/>
              <p:cNvSpPr/>
              <p:nvPr/>
            </p:nvSpPr>
            <p:spPr>
              <a:xfrm rot="6143400" flipV="1">
                <a:off x="10662480" y="4314600"/>
                <a:ext cx="2108160" cy="2198880"/>
              </a:xfrm>
              <a:custGeom>
                <a:avLst/>
                <a:gdLst>
                  <a:gd name="textAreaLeft" fmla="*/ 0 w 2108160"/>
                  <a:gd name="textAreaRight" fmla="*/ 2108520 w 2108160"/>
                  <a:gd name="textAreaTop" fmla="*/ 360 h 2198880"/>
                  <a:gd name="textAreaBottom" fmla="*/ 2199600 h 21988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1" name="Freeform: Shape 44"/>
              <p:cNvSpPr/>
              <p:nvPr/>
            </p:nvSpPr>
            <p:spPr>
              <a:xfrm rot="6143400" flipV="1">
                <a:off x="10674000" y="422964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2" name="Freeform: Shape 45"/>
              <p:cNvSpPr/>
              <p:nvPr/>
            </p:nvSpPr>
            <p:spPr>
              <a:xfrm rot="6143400" flipV="1">
                <a:off x="10684440" y="4145040"/>
                <a:ext cx="2295720" cy="2395440"/>
              </a:xfrm>
              <a:custGeom>
                <a:avLst/>
                <a:gdLst>
                  <a:gd name="textAreaLeft" fmla="*/ 0 w 2295720"/>
                  <a:gd name="textAreaRight" fmla="*/ 2296080 w 229572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3" name="Freeform: Shape 46"/>
              <p:cNvSpPr/>
              <p:nvPr/>
            </p:nvSpPr>
            <p:spPr>
              <a:xfrm rot="6143400" flipV="1">
                <a:off x="10695240" y="4060440"/>
                <a:ext cx="2389680" cy="2493000"/>
              </a:xfrm>
              <a:custGeom>
                <a:avLst/>
                <a:gdLst>
                  <a:gd name="textAreaLeft" fmla="*/ 0 w 2389680"/>
                  <a:gd name="textAreaRight" fmla="*/ 2390040 w 2389680"/>
                  <a:gd name="textAreaTop" fmla="*/ -360 h 2493000"/>
                  <a:gd name="textAreaBottom" fmla="*/ 2493000 h 24930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4" name="Freeform: Shape 47"/>
              <p:cNvSpPr/>
              <p:nvPr/>
            </p:nvSpPr>
            <p:spPr>
              <a:xfrm rot="6143400" flipV="1">
                <a:off x="10706400" y="397620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grpSp>
        <p:nvGrpSpPr>
          <p:cNvPr id="465" name="Group 55"/>
          <p:cNvGrpSpPr/>
          <p:nvPr/>
        </p:nvGrpSpPr>
        <p:grpSpPr>
          <a:xfrm>
            <a:off x="5257080" y="-1704960"/>
            <a:ext cx="4595760" cy="4967280"/>
            <a:chOff x="5257080" y="-1704960"/>
            <a:chExt cx="4595760" cy="4967280"/>
          </a:xfrm>
        </p:grpSpPr>
        <p:grpSp>
          <p:nvGrpSpPr>
            <p:cNvPr id="466" name="Graphic 86"/>
            <p:cNvGrpSpPr/>
            <p:nvPr/>
          </p:nvGrpSpPr>
          <p:grpSpPr>
            <a:xfrm>
              <a:off x="7261560" y="778680"/>
              <a:ext cx="2591280" cy="2483640"/>
              <a:chOff x="7261560" y="778680"/>
              <a:chExt cx="2591280" cy="2483640"/>
            </a:xfrm>
          </p:grpSpPr>
          <p:sp>
            <p:nvSpPr>
              <p:cNvPr id="467" name="Freeform: Shape 66"/>
              <p:cNvSpPr/>
              <p:nvPr/>
            </p:nvSpPr>
            <p:spPr>
              <a:xfrm rot="16200000" flipV="1">
                <a:off x="7890840" y="737280"/>
                <a:ext cx="1920240" cy="2003400"/>
              </a:xfrm>
              <a:custGeom>
                <a:avLst/>
                <a:gdLst>
                  <a:gd name="textAreaLeft" fmla="*/ 0 w 1920240"/>
                  <a:gd name="textAreaRight" fmla="*/ 1920600 w 1920240"/>
                  <a:gd name="textAreaTop" fmla="*/ -360 h 2003400"/>
                  <a:gd name="textAreaBottom" fmla="*/ 200340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8" name="Freeform: Shape 67"/>
              <p:cNvSpPr/>
              <p:nvPr/>
            </p:nvSpPr>
            <p:spPr>
              <a:xfrm rot="16200000" flipV="1">
                <a:off x="7795080" y="734760"/>
                <a:ext cx="2014200" cy="2101320"/>
              </a:xfrm>
              <a:custGeom>
                <a:avLst/>
                <a:gdLst>
                  <a:gd name="textAreaLeft" fmla="*/ 0 w 2014200"/>
                  <a:gd name="textAreaRight" fmla="*/ 2014560 w 2014200"/>
                  <a:gd name="textAreaTop" fmla="*/ -360 h 2101320"/>
                  <a:gd name="textAreaBottom" fmla="*/ 210132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69" name="Freeform: Shape 68"/>
              <p:cNvSpPr/>
              <p:nvPr/>
            </p:nvSpPr>
            <p:spPr>
              <a:xfrm rot="16200000" flipV="1">
                <a:off x="7698960" y="733320"/>
                <a:ext cx="2108160" cy="2199240"/>
              </a:xfrm>
              <a:custGeom>
                <a:avLst/>
                <a:gdLst>
                  <a:gd name="textAreaLeft" fmla="*/ 0 w 2108160"/>
                  <a:gd name="textAreaRight" fmla="*/ 2108520 w 2108160"/>
                  <a:gd name="textAreaTop" fmla="*/ -360 h 2199240"/>
                  <a:gd name="textAreaBottom" fmla="*/ 2199240 h 219924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0" name="Freeform: Shape 69"/>
              <p:cNvSpPr/>
              <p:nvPr/>
            </p:nvSpPr>
            <p:spPr>
              <a:xfrm rot="16200000" flipV="1">
                <a:off x="7603200" y="731160"/>
                <a:ext cx="2201760" cy="2297160"/>
              </a:xfrm>
              <a:custGeom>
                <a:avLst/>
                <a:gdLst>
                  <a:gd name="textAreaLeft" fmla="*/ 0 w 2201760"/>
                  <a:gd name="textAreaRight" fmla="*/ 2202120 w 2201760"/>
                  <a:gd name="textAreaTop" fmla="*/ -360 h 2297160"/>
                  <a:gd name="textAreaBottom" fmla="*/ 229716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1" name="Freeform: Shape 71"/>
              <p:cNvSpPr/>
              <p:nvPr/>
            </p:nvSpPr>
            <p:spPr>
              <a:xfrm rot="16200000" flipV="1">
                <a:off x="7507080" y="729360"/>
                <a:ext cx="2296080" cy="2395440"/>
              </a:xfrm>
              <a:custGeom>
                <a:avLst/>
                <a:gdLst>
                  <a:gd name="textAreaLeft" fmla="*/ 0 w 2296080"/>
                  <a:gd name="textAreaRight" fmla="*/ 2296440 w 2296080"/>
                  <a:gd name="textAreaTop" fmla="*/ 360 h 2395440"/>
                  <a:gd name="textAreaBottom" fmla="*/ 239616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2" name="Freeform: Shape 72"/>
              <p:cNvSpPr/>
              <p:nvPr/>
            </p:nvSpPr>
            <p:spPr>
              <a:xfrm rot="16200000" flipV="1">
                <a:off x="7411320" y="727200"/>
                <a:ext cx="2389680" cy="2493360"/>
              </a:xfrm>
              <a:custGeom>
                <a:avLst/>
                <a:gdLst>
                  <a:gd name="textAreaLeft" fmla="*/ 0 w 2389680"/>
                  <a:gd name="textAreaRight" fmla="*/ 2390040 w 2389680"/>
                  <a:gd name="textAreaTop" fmla="*/ 360 h 2493360"/>
                  <a:gd name="textAreaBottom" fmla="*/ 2494080 h 249336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3" name="Freeform: Shape 73"/>
              <p:cNvSpPr/>
              <p:nvPr/>
            </p:nvSpPr>
            <p:spPr>
              <a:xfrm rot="16200000" flipV="1">
                <a:off x="7315200" y="724320"/>
                <a:ext cx="2483640" cy="2591280"/>
              </a:xfrm>
              <a:custGeom>
                <a:avLst/>
                <a:gdLst>
                  <a:gd name="textAreaLeft" fmla="*/ 0 w 2483640"/>
                  <a:gd name="textAreaRight" fmla="*/ 2484000 w 2483640"/>
                  <a:gd name="textAreaTop" fmla="*/ 360 h 2591280"/>
                  <a:gd name="textAreaBottom" fmla="*/ 259200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474" name="Graphic 86"/>
            <p:cNvGrpSpPr/>
            <p:nvPr/>
          </p:nvGrpSpPr>
          <p:grpSpPr>
            <a:xfrm>
              <a:off x="5257080" y="-1704960"/>
              <a:ext cx="2591280" cy="2484000"/>
              <a:chOff x="5257080" y="-1704960"/>
              <a:chExt cx="2591280" cy="2484000"/>
            </a:xfrm>
          </p:grpSpPr>
          <p:sp>
            <p:nvSpPr>
              <p:cNvPr id="475" name="Freeform: Shape 58"/>
              <p:cNvSpPr/>
              <p:nvPr/>
            </p:nvSpPr>
            <p:spPr>
              <a:xfrm rot="5400000" flipV="1">
                <a:off x="5298840" y="-1182600"/>
                <a:ext cx="1920240" cy="2003400"/>
              </a:xfrm>
              <a:custGeom>
                <a:avLst/>
                <a:gdLst>
                  <a:gd name="textAreaLeft" fmla="*/ 0 w 1920240"/>
                  <a:gd name="textAreaRight" fmla="*/ 1920600 w 1920240"/>
                  <a:gd name="textAreaTop" fmla="*/ 360 h 2003400"/>
                  <a:gd name="textAreaBottom" fmla="*/ 2004120 h 20034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6" name="Freeform: Shape 59"/>
              <p:cNvSpPr/>
              <p:nvPr/>
            </p:nvSpPr>
            <p:spPr>
              <a:xfrm rot="5400000" flipV="1">
                <a:off x="5301000" y="-1279440"/>
                <a:ext cx="2014200" cy="2101320"/>
              </a:xfrm>
              <a:custGeom>
                <a:avLst/>
                <a:gdLst>
                  <a:gd name="textAreaLeft" fmla="*/ 0 w 2014200"/>
                  <a:gd name="textAreaRight" fmla="*/ 2014560 w 2014200"/>
                  <a:gd name="textAreaTop" fmla="*/ 360 h 2101320"/>
                  <a:gd name="textAreaBottom" fmla="*/ 2102040 h 21013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7" name="Freeform: Shape 60"/>
              <p:cNvSpPr/>
              <p:nvPr/>
            </p:nvSpPr>
            <p:spPr>
              <a:xfrm rot="5400000" flipV="1">
                <a:off x="5302800" y="-1374480"/>
                <a:ext cx="2108160" cy="2199240"/>
              </a:xfrm>
              <a:custGeom>
                <a:avLst/>
                <a:gdLst>
                  <a:gd name="textAreaLeft" fmla="*/ 0 w 2108160"/>
                  <a:gd name="textAreaRight" fmla="*/ 2108520 w 2108160"/>
                  <a:gd name="textAreaTop" fmla="*/ 360 h 2199240"/>
                  <a:gd name="textAreaBottom" fmla="*/ 2199960 h 219924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8" name="Freeform: Shape 61"/>
              <p:cNvSpPr/>
              <p:nvPr/>
            </p:nvSpPr>
            <p:spPr>
              <a:xfrm rot="5400000" flipV="1">
                <a:off x="5304960" y="-1470240"/>
                <a:ext cx="2201760" cy="2297160"/>
              </a:xfrm>
              <a:custGeom>
                <a:avLst/>
                <a:gdLst>
                  <a:gd name="textAreaLeft" fmla="*/ 0 w 2201760"/>
                  <a:gd name="textAreaRight" fmla="*/ 2202120 w 2201760"/>
                  <a:gd name="textAreaTop" fmla="*/ 360 h 2297160"/>
                  <a:gd name="textAreaBottom" fmla="*/ 2297880 h 22971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79" name="Freeform: Shape 62"/>
              <p:cNvSpPr/>
              <p:nvPr/>
            </p:nvSpPr>
            <p:spPr>
              <a:xfrm rot="5400000" flipV="1">
                <a:off x="5306760" y="-1566720"/>
                <a:ext cx="2296080" cy="2395440"/>
              </a:xfrm>
              <a:custGeom>
                <a:avLst/>
                <a:gdLst>
                  <a:gd name="textAreaLeft" fmla="*/ 0 w 2296080"/>
                  <a:gd name="textAreaRight" fmla="*/ 2296440 w 2296080"/>
                  <a:gd name="textAreaTop" fmla="*/ -360 h 2395440"/>
                  <a:gd name="textAreaBottom" fmla="*/ 2395440 h 23954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80" name="Freeform: Shape 64"/>
              <p:cNvSpPr/>
              <p:nvPr/>
            </p:nvSpPr>
            <p:spPr>
              <a:xfrm rot="5400000" flipV="1">
                <a:off x="5308920" y="-1662480"/>
                <a:ext cx="2389680" cy="2493360"/>
              </a:xfrm>
              <a:custGeom>
                <a:avLst/>
                <a:gdLst>
                  <a:gd name="textAreaLeft" fmla="*/ 0 w 2389680"/>
                  <a:gd name="textAreaRight" fmla="*/ 2390040 w 2389680"/>
                  <a:gd name="textAreaTop" fmla="*/ -360 h 2493360"/>
                  <a:gd name="textAreaBottom" fmla="*/ 2493360 h 249336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481" name="Freeform: Shape 65"/>
              <p:cNvSpPr/>
              <p:nvPr/>
            </p:nvSpPr>
            <p:spPr>
              <a:xfrm rot="5400000" flipV="1">
                <a:off x="5310720" y="-1758960"/>
                <a:ext cx="2483640" cy="2591280"/>
              </a:xfrm>
              <a:custGeom>
                <a:avLst/>
                <a:gdLst>
                  <a:gd name="textAreaLeft" fmla="*/ 0 w 2483640"/>
                  <a:gd name="textAreaRight" fmla="*/ 2484000 w 2483640"/>
                  <a:gd name="textAreaTop" fmla="*/ -360 h 2591280"/>
                  <a:gd name="textAreaBottom" fmla="*/ 2591280 h 259128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sp>
        <p:nvSpPr>
          <p:cNvPr id="482" name="Rectangle 74"/>
          <p:cNvSpPr/>
          <p:nvPr/>
        </p:nvSpPr>
        <p:spPr>
          <a:xfrm>
            <a:off x="648360" y="3071880"/>
            <a:ext cx="79372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has become the only software company from Turkey accepted as a member of AVAR (Association of anti Virus Asia Researchers), which companies with global success can apply.</a:t>
            </a:r>
          </a:p>
          <a:p>
            <a:pPr algn="just"/>
            <a:endParaRPr lang="tr-TR" sz="2000" b="1" dirty="0">
              <a:solidFill>
                <a:schemeClr val="bg1"/>
              </a:solidFill>
              <a:latin typeface="inherit"/>
            </a:endParaRPr>
          </a:p>
          <a:p>
            <a:pPr algn="just"/>
            <a:r>
              <a:rPr lang="en-US" sz="2000" dirty="0">
                <a:solidFill>
                  <a:schemeClr val="bg1"/>
                </a:solidFill>
                <a:latin typeface="inherit"/>
              </a:rPr>
              <a:t>AVAR is an independent, non-profit, global organization founded in 1998 to prevent the spread and damage of malware. AVAR focuses on the Asia Pacific region, collaborating with leading experts from 18 countries including Australia, China, Hong Kong, India, Israel, Japan, Korea, Philippines, Singapore, Taiwan, Turkey, the United Kingdom and the United States continues its work.</a:t>
            </a:r>
            <a:endParaRPr lang="tr-TR" sz="2000" dirty="0">
              <a:solidFill>
                <a:schemeClr val="bg1"/>
              </a:solidFill>
              <a:latin typeface="inherit"/>
            </a:endParaRPr>
          </a:p>
        </p:txBody>
      </p:sp>
      <p:sp>
        <p:nvSpPr>
          <p:cNvPr id="483" name="TextBox 75"/>
          <p:cNvSpPr/>
          <p:nvPr/>
        </p:nvSpPr>
        <p:spPr>
          <a:xfrm>
            <a:off x="1657440" y="2285083"/>
            <a:ext cx="540180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World Wide Recognition</a:t>
            </a:r>
            <a:endParaRPr lang="id-ID" sz="3200" b="1" dirty="0">
              <a:solidFill>
                <a:schemeClr val="bg1"/>
              </a:solidFill>
              <a:latin typeface="inherit"/>
              <a:ea typeface="Roboto Light" pitchFamily="2" charset="0"/>
              <a:cs typeface="Poppins" panose="00000500000000000000" pitchFamily="2" charset="0"/>
            </a:endParaRPr>
          </a:p>
        </p:txBody>
      </p:sp>
      <p:sp>
        <p:nvSpPr>
          <p:cNvPr id="484" name="Freeform 420"/>
          <p:cNvSpPr/>
          <p:nvPr/>
        </p:nvSpPr>
        <p:spPr>
          <a:xfrm>
            <a:off x="1263600" y="2304360"/>
            <a:ext cx="313920" cy="377640"/>
          </a:xfrm>
          <a:custGeom>
            <a:avLst/>
            <a:gdLst>
              <a:gd name="textAreaLeft" fmla="*/ 0 w 313920"/>
              <a:gd name="textAreaRight" fmla="*/ 314280 w 313920"/>
              <a:gd name="textAreaTop" fmla="*/ 0 h 377640"/>
              <a:gd name="textAreaBottom" fmla="*/ 378000 h 377640"/>
            </a:gdLst>
            <a:ahLst/>
            <a:cxnLst/>
            <a:rect l="textAreaLeft" t="textAreaTop" r="textAreaRight" b="textAreaBottom"/>
            <a:pathLst>
              <a:path w="592" h="710">
                <a:moveTo>
                  <a:pt x="540" y="476"/>
                </a:moveTo>
                <a:lnTo>
                  <a:pt x="540" y="476"/>
                </a:lnTo>
                <a:lnTo>
                  <a:pt x="539" y="476"/>
                </a:lnTo>
                <a:lnTo>
                  <a:pt x="515" y="453"/>
                </a:lnTo>
                <a:lnTo>
                  <a:pt x="524" y="443"/>
                </a:lnTo>
                <a:lnTo>
                  <a:pt x="532" y="433"/>
                </a:lnTo>
                <a:lnTo>
                  <a:pt x="540" y="424"/>
                </a:lnTo>
                <a:lnTo>
                  <a:pt x="547" y="413"/>
                </a:lnTo>
                <a:lnTo>
                  <a:pt x="554" y="402"/>
                </a:lnTo>
                <a:lnTo>
                  <a:pt x="560" y="391"/>
                </a:lnTo>
                <a:lnTo>
                  <a:pt x="566" y="380"/>
                </a:lnTo>
                <a:lnTo>
                  <a:pt x="572" y="368"/>
                </a:lnTo>
                <a:lnTo>
                  <a:pt x="576" y="356"/>
                </a:lnTo>
                <a:lnTo>
                  <a:pt x="580" y="343"/>
                </a:lnTo>
                <a:lnTo>
                  <a:pt x="584" y="330"/>
                </a:lnTo>
                <a:lnTo>
                  <a:pt x="587" y="317"/>
                </a:lnTo>
                <a:lnTo>
                  <a:pt x="589" y="305"/>
                </a:lnTo>
                <a:lnTo>
                  <a:pt x="591" y="292"/>
                </a:lnTo>
                <a:lnTo>
                  <a:pt x="592" y="278"/>
                </a:lnTo>
                <a:lnTo>
                  <a:pt x="592" y="265"/>
                </a:lnTo>
                <a:lnTo>
                  <a:pt x="592" y="251"/>
                </a:lnTo>
                <a:lnTo>
                  <a:pt x="591" y="237"/>
                </a:lnTo>
                <a:lnTo>
                  <a:pt x="589" y="224"/>
                </a:lnTo>
                <a:lnTo>
                  <a:pt x="587" y="211"/>
                </a:lnTo>
                <a:lnTo>
                  <a:pt x="585" y="198"/>
                </a:lnTo>
                <a:lnTo>
                  <a:pt x="580" y="186"/>
                </a:lnTo>
                <a:lnTo>
                  <a:pt x="576" y="174"/>
                </a:lnTo>
                <a:lnTo>
                  <a:pt x="572" y="162"/>
                </a:lnTo>
                <a:lnTo>
                  <a:pt x="566" y="150"/>
                </a:lnTo>
                <a:lnTo>
                  <a:pt x="560" y="138"/>
                </a:lnTo>
                <a:lnTo>
                  <a:pt x="554" y="128"/>
                </a:lnTo>
                <a:lnTo>
                  <a:pt x="547" y="117"/>
                </a:lnTo>
                <a:lnTo>
                  <a:pt x="540" y="106"/>
                </a:lnTo>
                <a:lnTo>
                  <a:pt x="532" y="97"/>
                </a:lnTo>
                <a:lnTo>
                  <a:pt x="524" y="87"/>
                </a:lnTo>
                <a:lnTo>
                  <a:pt x="515" y="77"/>
                </a:lnTo>
                <a:lnTo>
                  <a:pt x="505" y="69"/>
                </a:lnTo>
                <a:lnTo>
                  <a:pt x="496" y="60"/>
                </a:lnTo>
                <a:lnTo>
                  <a:pt x="486" y="53"/>
                </a:lnTo>
                <a:lnTo>
                  <a:pt x="475" y="45"/>
                </a:lnTo>
                <a:lnTo>
                  <a:pt x="465" y="38"/>
                </a:lnTo>
                <a:lnTo>
                  <a:pt x="454" y="31"/>
                </a:lnTo>
                <a:lnTo>
                  <a:pt x="442" y="26"/>
                </a:lnTo>
                <a:lnTo>
                  <a:pt x="430" y="20"/>
                </a:lnTo>
                <a:lnTo>
                  <a:pt x="418" y="16"/>
                </a:lnTo>
                <a:lnTo>
                  <a:pt x="407" y="12"/>
                </a:lnTo>
                <a:lnTo>
                  <a:pt x="394" y="8"/>
                </a:lnTo>
                <a:lnTo>
                  <a:pt x="381" y="5"/>
                </a:lnTo>
                <a:lnTo>
                  <a:pt x="368" y="2"/>
                </a:lnTo>
                <a:lnTo>
                  <a:pt x="354" y="1"/>
                </a:lnTo>
                <a:lnTo>
                  <a:pt x="341" y="0"/>
                </a:lnTo>
                <a:lnTo>
                  <a:pt x="327" y="0"/>
                </a:lnTo>
                <a:lnTo>
                  <a:pt x="314" y="0"/>
                </a:lnTo>
                <a:lnTo>
                  <a:pt x="300" y="1"/>
                </a:lnTo>
                <a:lnTo>
                  <a:pt x="288" y="2"/>
                </a:lnTo>
                <a:lnTo>
                  <a:pt x="275" y="5"/>
                </a:lnTo>
                <a:lnTo>
                  <a:pt x="262" y="8"/>
                </a:lnTo>
                <a:lnTo>
                  <a:pt x="249" y="12"/>
                </a:lnTo>
                <a:lnTo>
                  <a:pt x="236" y="16"/>
                </a:lnTo>
                <a:lnTo>
                  <a:pt x="224" y="20"/>
                </a:lnTo>
                <a:lnTo>
                  <a:pt x="212" y="26"/>
                </a:lnTo>
                <a:lnTo>
                  <a:pt x="202" y="31"/>
                </a:lnTo>
                <a:lnTo>
                  <a:pt x="190" y="38"/>
                </a:lnTo>
                <a:lnTo>
                  <a:pt x="179" y="45"/>
                </a:lnTo>
                <a:lnTo>
                  <a:pt x="169" y="53"/>
                </a:lnTo>
                <a:lnTo>
                  <a:pt x="159" y="60"/>
                </a:lnTo>
                <a:lnTo>
                  <a:pt x="149" y="69"/>
                </a:lnTo>
                <a:lnTo>
                  <a:pt x="141" y="77"/>
                </a:lnTo>
                <a:lnTo>
                  <a:pt x="116" y="53"/>
                </a:lnTo>
                <a:lnTo>
                  <a:pt x="118" y="47"/>
                </a:lnTo>
                <a:lnTo>
                  <a:pt x="119" y="43"/>
                </a:lnTo>
                <a:lnTo>
                  <a:pt x="118" y="38"/>
                </a:lnTo>
                <a:lnTo>
                  <a:pt x="116" y="33"/>
                </a:lnTo>
                <a:lnTo>
                  <a:pt x="110" y="30"/>
                </a:lnTo>
                <a:lnTo>
                  <a:pt x="105" y="29"/>
                </a:lnTo>
                <a:lnTo>
                  <a:pt x="101" y="30"/>
                </a:lnTo>
                <a:lnTo>
                  <a:pt x="95" y="33"/>
                </a:lnTo>
                <a:lnTo>
                  <a:pt x="86" y="43"/>
                </a:lnTo>
                <a:lnTo>
                  <a:pt x="76" y="54"/>
                </a:lnTo>
                <a:lnTo>
                  <a:pt x="68" y="65"/>
                </a:lnTo>
                <a:lnTo>
                  <a:pt x="59" y="77"/>
                </a:lnTo>
                <a:lnTo>
                  <a:pt x="50" y="89"/>
                </a:lnTo>
                <a:lnTo>
                  <a:pt x="44" y="101"/>
                </a:lnTo>
                <a:lnTo>
                  <a:pt x="36" y="114"/>
                </a:lnTo>
                <a:lnTo>
                  <a:pt x="30" y="127"/>
                </a:lnTo>
                <a:lnTo>
                  <a:pt x="25" y="139"/>
                </a:lnTo>
                <a:lnTo>
                  <a:pt x="19" y="153"/>
                </a:lnTo>
                <a:lnTo>
                  <a:pt x="15" y="166"/>
                </a:lnTo>
                <a:lnTo>
                  <a:pt x="11" y="180"/>
                </a:lnTo>
                <a:lnTo>
                  <a:pt x="7" y="194"/>
                </a:lnTo>
                <a:lnTo>
                  <a:pt x="4" y="208"/>
                </a:lnTo>
                <a:lnTo>
                  <a:pt x="2" y="222"/>
                </a:lnTo>
                <a:lnTo>
                  <a:pt x="1" y="237"/>
                </a:lnTo>
                <a:lnTo>
                  <a:pt x="0" y="251"/>
                </a:lnTo>
                <a:lnTo>
                  <a:pt x="0" y="265"/>
                </a:lnTo>
                <a:lnTo>
                  <a:pt x="0" y="280"/>
                </a:lnTo>
                <a:lnTo>
                  <a:pt x="1" y="294"/>
                </a:lnTo>
                <a:lnTo>
                  <a:pt x="3" y="308"/>
                </a:lnTo>
                <a:lnTo>
                  <a:pt x="5" y="322"/>
                </a:lnTo>
                <a:lnTo>
                  <a:pt x="7" y="336"/>
                </a:lnTo>
                <a:lnTo>
                  <a:pt x="11" y="350"/>
                </a:lnTo>
                <a:lnTo>
                  <a:pt x="15" y="362"/>
                </a:lnTo>
                <a:lnTo>
                  <a:pt x="19" y="376"/>
                </a:lnTo>
                <a:lnTo>
                  <a:pt x="25" y="389"/>
                </a:lnTo>
                <a:lnTo>
                  <a:pt x="30" y="402"/>
                </a:lnTo>
                <a:lnTo>
                  <a:pt x="36" y="415"/>
                </a:lnTo>
                <a:lnTo>
                  <a:pt x="43" y="427"/>
                </a:lnTo>
                <a:lnTo>
                  <a:pt x="50" y="440"/>
                </a:lnTo>
                <a:lnTo>
                  <a:pt x="58" y="451"/>
                </a:lnTo>
                <a:lnTo>
                  <a:pt x="61" y="454"/>
                </a:lnTo>
                <a:lnTo>
                  <a:pt x="63" y="456"/>
                </a:lnTo>
                <a:lnTo>
                  <a:pt x="66" y="457"/>
                </a:lnTo>
                <a:lnTo>
                  <a:pt x="70" y="457"/>
                </a:lnTo>
                <a:lnTo>
                  <a:pt x="74" y="457"/>
                </a:lnTo>
                <a:lnTo>
                  <a:pt x="78" y="455"/>
                </a:lnTo>
                <a:lnTo>
                  <a:pt x="82" y="450"/>
                </a:lnTo>
                <a:lnTo>
                  <a:pt x="84" y="446"/>
                </a:lnTo>
                <a:lnTo>
                  <a:pt x="84" y="441"/>
                </a:lnTo>
                <a:lnTo>
                  <a:pt x="82" y="435"/>
                </a:lnTo>
                <a:lnTo>
                  <a:pt x="68" y="414"/>
                </a:lnTo>
                <a:lnTo>
                  <a:pt x="56" y="392"/>
                </a:lnTo>
                <a:lnTo>
                  <a:pt x="46" y="369"/>
                </a:lnTo>
                <a:lnTo>
                  <a:pt x="39" y="346"/>
                </a:lnTo>
                <a:lnTo>
                  <a:pt x="33" y="323"/>
                </a:lnTo>
                <a:lnTo>
                  <a:pt x="29" y="299"/>
                </a:lnTo>
                <a:lnTo>
                  <a:pt x="28" y="275"/>
                </a:lnTo>
                <a:lnTo>
                  <a:pt x="28" y="251"/>
                </a:lnTo>
                <a:lnTo>
                  <a:pt x="30" y="227"/>
                </a:lnTo>
                <a:lnTo>
                  <a:pt x="33" y="204"/>
                </a:lnTo>
                <a:lnTo>
                  <a:pt x="40" y="180"/>
                </a:lnTo>
                <a:lnTo>
                  <a:pt x="47" y="158"/>
                </a:lnTo>
                <a:lnTo>
                  <a:pt x="57" y="135"/>
                </a:lnTo>
                <a:lnTo>
                  <a:pt x="69" y="114"/>
                </a:lnTo>
                <a:lnTo>
                  <a:pt x="82" y="92"/>
                </a:lnTo>
                <a:lnTo>
                  <a:pt x="97" y="73"/>
                </a:lnTo>
                <a:lnTo>
                  <a:pt x="121" y="98"/>
                </a:lnTo>
                <a:lnTo>
                  <a:pt x="108" y="116"/>
                </a:lnTo>
                <a:lnTo>
                  <a:pt x="97" y="134"/>
                </a:lnTo>
                <a:lnTo>
                  <a:pt x="87" y="153"/>
                </a:lnTo>
                <a:lnTo>
                  <a:pt x="78" y="175"/>
                </a:lnTo>
                <a:lnTo>
                  <a:pt x="72" y="196"/>
                </a:lnTo>
                <a:lnTo>
                  <a:pt x="66" y="218"/>
                </a:lnTo>
                <a:lnTo>
                  <a:pt x="63" y="241"/>
                </a:lnTo>
                <a:lnTo>
                  <a:pt x="62" y="265"/>
                </a:lnTo>
                <a:lnTo>
                  <a:pt x="62" y="278"/>
                </a:lnTo>
                <a:lnTo>
                  <a:pt x="63" y="292"/>
                </a:lnTo>
                <a:lnTo>
                  <a:pt x="65" y="305"/>
                </a:lnTo>
                <a:lnTo>
                  <a:pt x="68" y="317"/>
                </a:lnTo>
                <a:lnTo>
                  <a:pt x="71" y="330"/>
                </a:lnTo>
                <a:lnTo>
                  <a:pt x="74" y="343"/>
                </a:lnTo>
                <a:lnTo>
                  <a:pt x="78" y="355"/>
                </a:lnTo>
                <a:lnTo>
                  <a:pt x="84" y="368"/>
                </a:lnTo>
                <a:lnTo>
                  <a:pt x="89" y="380"/>
                </a:lnTo>
                <a:lnTo>
                  <a:pt x="94" y="390"/>
                </a:lnTo>
                <a:lnTo>
                  <a:pt x="101" y="402"/>
                </a:lnTo>
                <a:lnTo>
                  <a:pt x="107" y="413"/>
                </a:lnTo>
                <a:lnTo>
                  <a:pt x="115" y="422"/>
                </a:lnTo>
                <a:lnTo>
                  <a:pt x="123" y="433"/>
                </a:lnTo>
                <a:lnTo>
                  <a:pt x="131" y="443"/>
                </a:lnTo>
                <a:lnTo>
                  <a:pt x="141" y="451"/>
                </a:lnTo>
                <a:lnTo>
                  <a:pt x="149" y="460"/>
                </a:lnTo>
                <a:lnTo>
                  <a:pt x="159" y="469"/>
                </a:lnTo>
                <a:lnTo>
                  <a:pt x="169" y="477"/>
                </a:lnTo>
                <a:lnTo>
                  <a:pt x="179" y="484"/>
                </a:lnTo>
                <a:lnTo>
                  <a:pt x="190" y="491"/>
                </a:lnTo>
                <a:lnTo>
                  <a:pt x="202" y="498"/>
                </a:lnTo>
                <a:lnTo>
                  <a:pt x="212" y="503"/>
                </a:lnTo>
                <a:lnTo>
                  <a:pt x="224" y="508"/>
                </a:lnTo>
                <a:lnTo>
                  <a:pt x="236" y="514"/>
                </a:lnTo>
                <a:lnTo>
                  <a:pt x="249" y="518"/>
                </a:lnTo>
                <a:lnTo>
                  <a:pt x="262" y="521"/>
                </a:lnTo>
                <a:lnTo>
                  <a:pt x="275" y="524"/>
                </a:lnTo>
                <a:lnTo>
                  <a:pt x="288" y="526"/>
                </a:lnTo>
                <a:lnTo>
                  <a:pt x="300" y="528"/>
                </a:lnTo>
                <a:lnTo>
                  <a:pt x="314" y="529"/>
                </a:lnTo>
                <a:lnTo>
                  <a:pt x="327" y="530"/>
                </a:lnTo>
                <a:lnTo>
                  <a:pt x="351" y="529"/>
                </a:lnTo>
                <a:lnTo>
                  <a:pt x="373" y="525"/>
                </a:lnTo>
                <a:lnTo>
                  <a:pt x="396" y="520"/>
                </a:lnTo>
                <a:lnTo>
                  <a:pt x="417" y="514"/>
                </a:lnTo>
                <a:lnTo>
                  <a:pt x="438" y="505"/>
                </a:lnTo>
                <a:lnTo>
                  <a:pt x="457" y="495"/>
                </a:lnTo>
                <a:lnTo>
                  <a:pt x="476" y="484"/>
                </a:lnTo>
                <a:lnTo>
                  <a:pt x="493" y="471"/>
                </a:lnTo>
                <a:lnTo>
                  <a:pt x="518" y="495"/>
                </a:lnTo>
                <a:lnTo>
                  <a:pt x="499" y="510"/>
                </a:lnTo>
                <a:lnTo>
                  <a:pt x="478" y="523"/>
                </a:lnTo>
                <a:lnTo>
                  <a:pt x="457" y="534"/>
                </a:lnTo>
                <a:lnTo>
                  <a:pt x="436" y="544"/>
                </a:lnTo>
                <a:lnTo>
                  <a:pt x="412" y="551"/>
                </a:lnTo>
                <a:lnTo>
                  <a:pt x="389" y="558"/>
                </a:lnTo>
                <a:lnTo>
                  <a:pt x="366" y="562"/>
                </a:lnTo>
                <a:lnTo>
                  <a:pt x="342" y="564"/>
                </a:lnTo>
                <a:lnTo>
                  <a:pt x="319" y="564"/>
                </a:lnTo>
                <a:lnTo>
                  <a:pt x="295" y="562"/>
                </a:lnTo>
                <a:lnTo>
                  <a:pt x="271" y="559"/>
                </a:lnTo>
                <a:lnTo>
                  <a:pt x="248" y="553"/>
                </a:lnTo>
                <a:lnTo>
                  <a:pt x="225" y="546"/>
                </a:lnTo>
                <a:lnTo>
                  <a:pt x="203" y="537"/>
                </a:lnTo>
                <a:lnTo>
                  <a:pt x="180" y="525"/>
                </a:lnTo>
                <a:lnTo>
                  <a:pt x="160" y="513"/>
                </a:lnTo>
                <a:lnTo>
                  <a:pt x="154" y="510"/>
                </a:lnTo>
                <a:lnTo>
                  <a:pt x="149" y="510"/>
                </a:lnTo>
                <a:lnTo>
                  <a:pt x="144" y="513"/>
                </a:lnTo>
                <a:lnTo>
                  <a:pt x="141" y="516"/>
                </a:lnTo>
                <a:lnTo>
                  <a:pt x="138" y="521"/>
                </a:lnTo>
                <a:lnTo>
                  <a:pt x="138" y="526"/>
                </a:lnTo>
                <a:lnTo>
                  <a:pt x="139" y="532"/>
                </a:lnTo>
                <a:lnTo>
                  <a:pt x="144" y="535"/>
                </a:lnTo>
                <a:lnTo>
                  <a:pt x="163" y="548"/>
                </a:lnTo>
                <a:lnTo>
                  <a:pt x="183" y="559"/>
                </a:lnTo>
                <a:lnTo>
                  <a:pt x="205" y="568"/>
                </a:lnTo>
                <a:lnTo>
                  <a:pt x="226" y="576"/>
                </a:lnTo>
                <a:lnTo>
                  <a:pt x="248" y="582"/>
                </a:lnTo>
                <a:lnTo>
                  <a:pt x="269" y="587"/>
                </a:lnTo>
                <a:lnTo>
                  <a:pt x="292" y="590"/>
                </a:lnTo>
                <a:lnTo>
                  <a:pt x="313" y="592"/>
                </a:lnTo>
                <a:lnTo>
                  <a:pt x="313" y="626"/>
                </a:lnTo>
                <a:lnTo>
                  <a:pt x="264" y="626"/>
                </a:lnTo>
                <a:lnTo>
                  <a:pt x="256" y="627"/>
                </a:lnTo>
                <a:lnTo>
                  <a:pt x="250" y="628"/>
                </a:lnTo>
                <a:lnTo>
                  <a:pt x="242" y="629"/>
                </a:lnTo>
                <a:lnTo>
                  <a:pt x="237" y="633"/>
                </a:lnTo>
                <a:lnTo>
                  <a:pt x="231" y="635"/>
                </a:lnTo>
                <a:lnTo>
                  <a:pt x="225" y="639"/>
                </a:lnTo>
                <a:lnTo>
                  <a:pt x="220" y="642"/>
                </a:lnTo>
                <a:lnTo>
                  <a:pt x="215" y="647"/>
                </a:lnTo>
                <a:lnTo>
                  <a:pt x="210" y="652"/>
                </a:lnTo>
                <a:lnTo>
                  <a:pt x="206" y="657"/>
                </a:lnTo>
                <a:lnTo>
                  <a:pt x="203" y="663"/>
                </a:lnTo>
                <a:lnTo>
                  <a:pt x="200" y="669"/>
                </a:lnTo>
                <a:lnTo>
                  <a:pt x="197" y="676"/>
                </a:lnTo>
                <a:lnTo>
                  <a:pt x="195" y="682"/>
                </a:lnTo>
                <a:lnTo>
                  <a:pt x="194" y="689"/>
                </a:lnTo>
                <a:lnTo>
                  <a:pt x="194" y="696"/>
                </a:lnTo>
                <a:lnTo>
                  <a:pt x="195" y="701"/>
                </a:lnTo>
                <a:lnTo>
                  <a:pt x="198" y="706"/>
                </a:lnTo>
                <a:lnTo>
                  <a:pt x="203" y="709"/>
                </a:lnTo>
                <a:lnTo>
                  <a:pt x="208" y="710"/>
                </a:lnTo>
                <a:lnTo>
                  <a:pt x="447" y="710"/>
                </a:lnTo>
                <a:lnTo>
                  <a:pt x="453" y="709"/>
                </a:lnTo>
                <a:lnTo>
                  <a:pt x="457" y="706"/>
                </a:lnTo>
                <a:lnTo>
                  <a:pt x="459" y="701"/>
                </a:lnTo>
                <a:lnTo>
                  <a:pt x="460" y="696"/>
                </a:lnTo>
                <a:lnTo>
                  <a:pt x="460" y="689"/>
                </a:lnTo>
                <a:lnTo>
                  <a:pt x="459" y="682"/>
                </a:lnTo>
                <a:lnTo>
                  <a:pt x="458" y="676"/>
                </a:lnTo>
                <a:lnTo>
                  <a:pt x="455" y="669"/>
                </a:lnTo>
                <a:lnTo>
                  <a:pt x="453" y="663"/>
                </a:lnTo>
                <a:lnTo>
                  <a:pt x="448" y="657"/>
                </a:lnTo>
                <a:lnTo>
                  <a:pt x="445" y="652"/>
                </a:lnTo>
                <a:lnTo>
                  <a:pt x="440" y="647"/>
                </a:lnTo>
                <a:lnTo>
                  <a:pt x="436" y="642"/>
                </a:lnTo>
                <a:lnTo>
                  <a:pt x="430" y="639"/>
                </a:lnTo>
                <a:lnTo>
                  <a:pt x="425" y="635"/>
                </a:lnTo>
                <a:lnTo>
                  <a:pt x="418" y="633"/>
                </a:lnTo>
                <a:lnTo>
                  <a:pt x="412" y="629"/>
                </a:lnTo>
                <a:lnTo>
                  <a:pt x="406" y="628"/>
                </a:lnTo>
                <a:lnTo>
                  <a:pt x="398" y="627"/>
                </a:lnTo>
                <a:lnTo>
                  <a:pt x="392" y="626"/>
                </a:lnTo>
                <a:lnTo>
                  <a:pt x="341" y="626"/>
                </a:lnTo>
                <a:lnTo>
                  <a:pt x="341" y="592"/>
                </a:lnTo>
                <a:lnTo>
                  <a:pt x="356" y="591"/>
                </a:lnTo>
                <a:lnTo>
                  <a:pt x="371" y="589"/>
                </a:lnTo>
                <a:lnTo>
                  <a:pt x="386" y="587"/>
                </a:lnTo>
                <a:lnTo>
                  <a:pt x="400" y="583"/>
                </a:lnTo>
                <a:lnTo>
                  <a:pt x="415" y="580"/>
                </a:lnTo>
                <a:lnTo>
                  <a:pt x="429" y="576"/>
                </a:lnTo>
                <a:lnTo>
                  <a:pt x="444" y="570"/>
                </a:lnTo>
                <a:lnTo>
                  <a:pt x="458" y="565"/>
                </a:lnTo>
                <a:lnTo>
                  <a:pt x="471" y="559"/>
                </a:lnTo>
                <a:lnTo>
                  <a:pt x="485" y="551"/>
                </a:lnTo>
                <a:lnTo>
                  <a:pt x="498" y="544"/>
                </a:lnTo>
                <a:lnTo>
                  <a:pt x="511" y="535"/>
                </a:lnTo>
                <a:lnTo>
                  <a:pt x="524" y="526"/>
                </a:lnTo>
                <a:lnTo>
                  <a:pt x="536" y="517"/>
                </a:lnTo>
                <a:lnTo>
                  <a:pt x="548" y="507"/>
                </a:lnTo>
                <a:lnTo>
                  <a:pt x="559" y="495"/>
                </a:lnTo>
                <a:lnTo>
                  <a:pt x="562" y="491"/>
                </a:lnTo>
                <a:lnTo>
                  <a:pt x="563" y="486"/>
                </a:lnTo>
                <a:lnTo>
                  <a:pt x="562" y="480"/>
                </a:lnTo>
                <a:lnTo>
                  <a:pt x="559" y="476"/>
                </a:lnTo>
                <a:lnTo>
                  <a:pt x="555" y="473"/>
                </a:lnTo>
                <a:lnTo>
                  <a:pt x="549" y="472"/>
                </a:lnTo>
                <a:lnTo>
                  <a:pt x="544" y="473"/>
                </a:lnTo>
                <a:lnTo>
                  <a:pt x="540" y="476"/>
                </a:lnTo>
                <a:close/>
                <a:moveTo>
                  <a:pt x="324" y="63"/>
                </a:moveTo>
                <a:lnTo>
                  <a:pt x="352" y="29"/>
                </a:lnTo>
                <a:lnTo>
                  <a:pt x="370" y="31"/>
                </a:lnTo>
                <a:lnTo>
                  <a:pt x="387" y="35"/>
                </a:lnTo>
                <a:lnTo>
                  <a:pt x="404" y="40"/>
                </a:lnTo>
                <a:lnTo>
                  <a:pt x="421" y="46"/>
                </a:lnTo>
                <a:lnTo>
                  <a:pt x="437" y="54"/>
                </a:lnTo>
                <a:lnTo>
                  <a:pt x="453" y="63"/>
                </a:lnTo>
                <a:lnTo>
                  <a:pt x="467" y="73"/>
                </a:lnTo>
                <a:lnTo>
                  <a:pt x="481" y="84"/>
                </a:lnTo>
                <a:lnTo>
                  <a:pt x="493" y="95"/>
                </a:lnTo>
                <a:lnTo>
                  <a:pt x="505" y="108"/>
                </a:lnTo>
                <a:lnTo>
                  <a:pt x="517" y="121"/>
                </a:lnTo>
                <a:lnTo>
                  <a:pt x="527" y="136"/>
                </a:lnTo>
                <a:lnTo>
                  <a:pt x="535" y="151"/>
                </a:lnTo>
                <a:lnTo>
                  <a:pt x="544" y="166"/>
                </a:lnTo>
                <a:lnTo>
                  <a:pt x="550" y="183"/>
                </a:lnTo>
                <a:lnTo>
                  <a:pt x="556" y="199"/>
                </a:lnTo>
                <a:lnTo>
                  <a:pt x="553" y="203"/>
                </a:lnTo>
                <a:lnTo>
                  <a:pt x="548" y="207"/>
                </a:lnTo>
                <a:lnTo>
                  <a:pt x="545" y="212"/>
                </a:lnTo>
                <a:lnTo>
                  <a:pt x="543" y="205"/>
                </a:lnTo>
                <a:lnTo>
                  <a:pt x="540" y="201"/>
                </a:lnTo>
                <a:lnTo>
                  <a:pt x="537" y="196"/>
                </a:lnTo>
                <a:lnTo>
                  <a:pt x="525" y="181"/>
                </a:lnTo>
                <a:lnTo>
                  <a:pt x="520" y="177"/>
                </a:lnTo>
                <a:lnTo>
                  <a:pt x="515" y="174"/>
                </a:lnTo>
                <a:lnTo>
                  <a:pt x="509" y="172"/>
                </a:lnTo>
                <a:lnTo>
                  <a:pt x="502" y="172"/>
                </a:lnTo>
                <a:lnTo>
                  <a:pt x="487" y="172"/>
                </a:lnTo>
                <a:lnTo>
                  <a:pt x="482" y="172"/>
                </a:lnTo>
                <a:lnTo>
                  <a:pt x="477" y="174"/>
                </a:lnTo>
                <a:lnTo>
                  <a:pt x="474" y="177"/>
                </a:lnTo>
                <a:lnTo>
                  <a:pt x="471" y="181"/>
                </a:lnTo>
                <a:lnTo>
                  <a:pt x="469" y="186"/>
                </a:lnTo>
                <a:lnTo>
                  <a:pt x="469" y="190"/>
                </a:lnTo>
                <a:lnTo>
                  <a:pt x="470" y="195"/>
                </a:lnTo>
                <a:lnTo>
                  <a:pt x="471" y="199"/>
                </a:lnTo>
                <a:lnTo>
                  <a:pt x="466" y="204"/>
                </a:lnTo>
                <a:lnTo>
                  <a:pt x="458" y="208"/>
                </a:lnTo>
                <a:lnTo>
                  <a:pt x="452" y="212"/>
                </a:lnTo>
                <a:lnTo>
                  <a:pt x="444" y="216"/>
                </a:lnTo>
                <a:lnTo>
                  <a:pt x="426" y="179"/>
                </a:lnTo>
                <a:lnTo>
                  <a:pt x="426" y="171"/>
                </a:lnTo>
                <a:lnTo>
                  <a:pt x="425" y="168"/>
                </a:lnTo>
                <a:lnTo>
                  <a:pt x="424" y="165"/>
                </a:lnTo>
                <a:lnTo>
                  <a:pt x="423" y="163"/>
                </a:lnTo>
                <a:lnTo>
                  <a:pt x="422" y="161"/>
                </a:lnTo>
                <a:lnTo>
                  <a:pt x="402" y="143"/>
                </a:lnTo>
                <a:lnTo>
                  <a:pt x="400" y="141"/>
                </a:lnTo>
                <a:lnTo>
                  <a:pt x="397" y="139"/>
                </a:lnTo>
                <a:lnTo>
                  <a:pt x="342" y="120"/>
                </a:lnTo>
                <a:lnTo>
                  <a:pt x="340" y="120"/>
                </a:lnTo>
                <a:lnTo>
                  <a:pt x="338" y="119"/>
                </a:lnTo>
                <a:lnTo>
                  <a:pt x="290" y="119"/>
                </a:lnTo>
                <a:lnTo>
                  <a:pt x="284" y="120"/>
                </a:lnTo>
                <a:lnTo>
                  <a:pt x="278" y="121"/>
                </a:lnTo>
                <a:lnTo>
                  <a:pt x="272" y="122"/>
                </a:lnTo>
                <a:lnTo>
                  <a:pt x="268" y="124"/>
                </a:lnTo>
                <a:lnTo>
                  <a:pt x="263" y="128"/>
                </a:lnTo>
                <a:lnTo>
                  <a:pt x="259" y="131"/>
                </a:lnTo>
                <a:lnTo>
                  <a:pt x="254" y="134"/>
                </a:lnTo>
                <a:lnTo>
                  <a:pt x="250" y="138"/>
                </a:lnTo>
                <a:lnTo>
                  <a:pt x="239" y="123"/>
                </a:lnTo>
                <a:lnTo>
                  <a:pt x="253" y="91"/>
                </a:lnTo>
                <a:lnTo>
                  <a:pt x="318" y="69"/>
                </a:lnTo>
                <a:lnTo>
                  <a:pt x="321" y="67"/>
                </a:lnTo>
                <a:lnTo>
                  <a:pt x="324" y="63"/>
                </a:lnTo>
                <a:close/>
                <a:moveTo>
                  <a:pt x="393" y="356"/>
                </a:moveTo>
                <a:lnTo>
                  <a:pt x="395" y="362"/>
                </a:lnTo>
                <a:lnTo>
                  <a:pt x="395" y="366"/>
                </a:lnTo>
                <a:lnTo>
                  <a:pt x="394" y="368"/>
                </a:lnTo>
                <a:lnTo>
                  <a:pt x="392" y="371"/>
                </a:lnTo>
                <a:lnTo>
                  <a:pt x="391" y="372"/>
                </a:lnTo>
                <a:lnTo>
                  <a:pt x="389" y="373"/>
                </a:lnTo>
                <a:lnTo>
                  <a:pt x="386" y="377"/>
                </a:lnTo>
                <a:lnTo>
                  <a:pt x="383" y="381"/>
                </a:lnTo>
                <a:lnTo>
                  <a:pt x="380" y="386"/>
                </a:lnTo>
                <a:lnTo>
                  <a:pt x="378" y="394"/>
                </a:lnTo>
                <a:lnTo>
                  <a:pt x="377" y="396"/>
                </a:lnTo>
                <a:lnTo>
                  <a:pt x="373" y="398"/>
                </a:lnTo>
                <a:lnTo>
                  <a:pt x="371" y="402"/>
                </a:lnTo>
                <a:lnTo>
                  <a:pt x="368" y="406"/>
                </a:lnTo>
                <a:lnTo>
                  <a:pt x="365" y="413"/>
                </a:lnTo>
                <a:lnTo>
                  <a:pt x="364" y="418"/>
                </a:lnTo>
                <a:lnTo>
                  <a:pt x="363" y="421"/>
                </a:lnTo>
                <a:lnTo>
                  <a:pt x="363" y="422"/>
                </a:lnTo>
                <a:lnTo>
                  <a:pt x="358" y="427"/>
                </a:lnTo>
                <a:lnTo>
                  <a:pt x="354" y="431"/>
                </a:lnTo>
                <a:lnTo>
                  <a:pt x="349" y="434"/>
                </a:lnTo>
                <a:lnTo>
                  <a:pt x="345" y="435"/>
                </a:lnTo>
                <a:lnTo>
                  <a:pt x="342" y="429"/>
                </a:lnTo>
                <a:lnTo>
                  <a:pt x="337" y="415"/>
                </a:lnTo>
                <a:lnTo>
                  <a:pt x="334" y="407"/>
                </a:lnTo>
                <a:lnTo>
                  <a:pt x="330" y="401"/>
                </a:lnTo>
                <a:lnTo>
                  <a:pt x="328" y="395"/>
                </a:lnTo>
                <a:lnTo>
                  <a:pt x="325" y="388"/>
                </a:lnTo>
                <a:lnTo>
                  <a:pt x="324" y="383"/>
                </a:lnTo>
                <a:lnTo>
                  <a:pt x="324" y="377"/>
                </a:lnTo>
                <a:lnTo>
                  <a:pt x="325" y="375"/>
                </a:lnTo>
                <a:lnTo>
                  <a:pt x="327" y="367"/>
                </a:lnTo>
                <a:lnTo>
                  <a:pt x="329" y="358"/>
                </a:lnTo>
                <a:lnTo>
                  <a:pt x="329" y="354"/>
                </a:lnTo>
                <a:lnTo>
                  <a:pt x="328" y="349"/>
                </a:lnTo>
                <a:lnTo>
                  <a:pt x="327" y="343"/>
                </a:lnTo>
                <a:lnTo>
                  <a:pt x="326" y="338"/>
                </a:lnTo>
                <a:lnTo>
                  <a:pt x="322" y="331"/>
                </a:lnTo>
                <a:lnTo>
                  <a:pt x="318" y="326"/>
                </a:lnTo>
                <a:lnTo>
                  <a:pt x="315" y="324"/>
                </a:lnTo>
                <a:lnTo>
                  <a:pt x="314" y="323"/>
                </a:lnTo>
                <a:lnTo>
                  <a:pt x="314" y="321"/>
                </a:lnTo>
                <a:lnTo>
                  <a:pt x="314" y="318"/>
                </a:lnTo>
                <a:lnTo>
                  <a:pt x="314" y="313"/>
                </a:lnTo>
                <a:lnTo>
                  <a:pt x="313" y="308"/>
                </a:lnTo>
                <a:lnTo>
                  <a:pt x="310" y="301"/>
                </a:lnTo>
                <a:lnTo>
                  <a:pt x="305" y="295"/>
                </a:lnTo>
                <a:lnTo>
                  <a:pt x="300" y="291"/>
                </a:lnTo>
                <a:lnTo>
                  <a:pt x="295" y="288"/>
                </a:lnTo>
                <a:lnTo>
                  <a:pt x="291" y="287"/>
                </a:lnTo>
                <a:lnTo>
                  <a:pt x="285" y="286"/>
                </a:lnTo>
                <a:lnTo>
                  <a:pt x="277" y="287"/>
                </a:lnTo>
                <a:lnTo>
                  <a:pt x="268" y="288"/>
                </a:lnTo>
                <a:lnTo>
                  <a:pt x="265" y="290"/>
                </a:lnTo>
                <a:lnTo>
                  <a:pt x="262" y="291"/>
                </a:lnTo>
                <a:lnTo>
                  <a:pt x="257" y="291"/>
                </a:lnTo>
                <a:lnTo>
                  <a:pt x="252" y="291"/>
                </a:lnTo>
                <a:lnTo>
                  <a:pt x="248" y="290"/>
                </a:lnTo>
                <a:lnTo>
                  <a:pt x="244" y="287"/>
                </a:lnTo>
                <a:lnTo>
                  <a:pt x="240" y="286"/>
                </a:lnTo>
                <a:lnTo>
                  <a:pt x="236" y="283"/>
                </a:lnTo>
                <a:lnTo>
                  <a:pt x="233" y="280"/>
                </a:lnTo>
                <a:lnTo>
                  <a:pt x="231" y="277"/>
                </a:lnTo>
                <a:lnTo>
                  <a:pt x="227" y="272"/>
                </a:lnTo>
                <a:lnTo>
                  <a:pt x="225" y="268"/>
                </a:lnTo>
                <a:lnTo>
                  <a:pt x="224" y="264"/>
                </a:lnTo>
                <a:lnTo>
                  <a:pt x="224" y="260"/>
                </a:lnTo>
                <a:lnTo>
                  <a:pt x="224" y="254"/>
                </a:lnTo>
                <a:lnTo>
                  <a:pt x="224" y="250"/>
                </a:lnTo>
                <a:lnTo>
                  <a:pt x="225" y="245"/>
                </a:lnTo>
                <a:lnTo>
                  <a:pt x="227" y="240"/>
                </a:lnTo>
                <a:lnTo>
                  <a:pt x="233" y="232"/>
                </a:lnTo>
                <a:lnTo>
                  <a:pt x="240" y="223"/>
                </a:lnTo>
                <a:lnTo>
                  <a:pt x="241" y="221"/>
                </a:lnTo>
                <a:lnTo>
                  <a:pt x="244" y="219"/>
                </a:lnTo>
                <a:lnTo>
                  <a:pt x="247" y="214"/>
                </a:lnTo>
                <a:lnTo>
                  <a:pt x="250" y="210"/>
                </a:lnTo>
                <a:lnTo>
                  <a:pt x="255" y="204"/>
                </a:lnTo>
                <a:lnTo>
                  <a:pt x="260" y="198"/>
                </a:lnTo>
                <a:lnTo>
                  <a:pt x="269" y="196"/>
                </a:lnTo>
                <a:lnTo>
                  <a:pt x="280" y="195"/>
                </a:lnTo>
                <a:lnTo>
                  <a:pt x="284" y="195"/>
                </a:lnTo>
                <a:lnTo>
                  <a:pt x="289" y="195"/>
                </a:lnTo>
                <a:lnTo>
                  <a:pt x="289" y="196"/>
                </a:lnTo>
                <a:lnTo>
                  <a:pt x="289" y="197"/>
                </a:lnTo>
                <a:lnTo>
                  <a:pt x="290" y="201"/>
                </a:lnTo>
                <a:lnTo>
                  <a:pt x="291" y="204"/>
                </a:lnTo>
                <a:lnTo>
                  <a:pt x="293" y="206"/>
                </a:lnTo>
                <a:lnTo>
                  <a:pt x="296" y="207"/>
                </a:lnTo>
                <a:lnTo>
                  <a:pt x="299" y="209"/>
                </a:lnTo>
                <a:lnTo>
                  <a:pt x="303" y="212"/>
                </a:lnTo>
                <a:lnTo>
                  <a:pt x="309" y="217"/>
                </a:lnTo>
                <a:lnTo>
                  <a:pt x="316" y="220"/>
                </a:lnTo>
                <a:lnTo>
                  <a:pt x="323" y="223"/>
                </a:lnTo>
                <a:lnTo>
                  <a:pt x="330" y="224"/>
                </a:lnTo>
                <a:lnTo>
                  <a:pt x="337" y="224"/>
                </a:lnTo>
                <a:lnTo>
                  <a:pt x="341" y="222"/>
                </a:lnTo>
                <a:lnTo>
                  <a:pt x="344" y="220"/>
                </a:lnTo>
                <a:lnTo>
                  <a:pt x="347" y="218"/>
                </a:lnTo>
                <a:lnTo>
                  <a:pt x="348" y="218"/>
                </a:lnTo>
                <a:lnTo>
                  <a:pt x="348" y="218"/>
                </a:lnTo>
                <a:lnTo>
                  <a:pt x="349" y="217"/>
                </a:lnTo>
                <a:lnTo>
                  <a:pt x="349" y="216"/>
                </a:lnTo>
                <a:lnTo>
                  <a:pt x="351" y="216"/>
                </a:lnTo>
                <a:lnTo>
                  <a:pt x="352" y="217"/>
                </a:lnTo>
                <a:lnTo>
                  <a:pt x="362" y="219"/>
                </a:lnTo>
                <a:lnTo>
                  <a:pt x="370" y="222"/>
                </a:lnTo>
                <a:lnTo>
                  <a:pt x="375" y="232"/>
                </a:lnTo>
                <a:lnTo>
                  <a:pt x="380" y="242"/>
                </a:lnTo>
                <a:lnTo>
                  <a:pt x="382" y="249"/>
                </a:lnTo>
                <a:lnTo>
                  <a:pt x="384" y="254"/>
                </a:lnTo>
                <a:lnTo>
                  <a:pt x="385" y="256"/>
                </a:lnTo>
                <a:lnTo>
                  <a:pt x="386" y="258"/>
                </a:lnTo>
                <a:lnTo>
                  <a:pt x="391" y="267"/>
                </a:lnTo>
                <a:lnTo>
                  <a:pt x="395" y="275"/>
                </a:lnTo>
                <a:lnTo>
                  <a:pt x="398" y="279"/>
                </a:lnTo>
                <a:lnTo>
                  <a:pt x="401" y="283"/>
                </a:lnTo>
                <a:lnTo>
                  <a:pt x="404" y="286"/>
                </a:lnTo>
                <a:lnTo>
                  <a:pt x="409" y="290"/>
                </a:lnTo>
                <a:lnTo>
                  <a:pt x="416" y="293"/>
                </a:lnTo>
                <a:lnTo>
                  <a:pt x="423" y="295"/>
                </a:lnTo>
                <a:lnTo>
                  <a:pt x="419" y="299"/>
                </a:lnTo>
                <a:lnTo>
                  <a:pt x="415" y="303"/>
                </a:lnTo>
                <a:lnTo>
                  <a:pt x="410" y="308"/>
                </a:lnTo>
                <a:lnTo>
                  <a:pt x="404" y="313"/>
                </a:lnTo>
                <a:lnTo>
                  <a:pt x="400" y="318"/>
                </a:lnTo>
                <a:lnTo>
                  <a:pt x="396" y="325"/>
                </a:lnTo>
                <a:lnTo>
                  <a:pt x="393" y="331"/>
                </a:lnTo>
                <a:lnTo>
                  <a:pt x="392" y="339"/>
                </a:lnTo>
                <a:lnTo>
                  <a:pt x="391" y="347"/>
                </a:lnTo>
                <a:lnTo>
                  <a:pt x="393" y="356"/>
                </a:lnTo>
                <a:close/>
                <a:moveTo>
                  <a:pt x="171" y="398"/>
                </a:moveTo>
                <a:lnTo>
                  <a:pt x="163" y="435"/>
                </a:lnTo>
                <a:lnTo>
                  <a:pt x="150" y="421"/>
                </a:lnTo>
                <a:lnTo>
                  <a:pt x="138" y="407"/>
                </a:lnTo>
                <a:lnTo>
                  <a:pt x="128" y="391"/>
                </a:lnTo>
                <a:lnTo>
                  <a:pt x="118" y="375"/>
                </a:lnTo>
                <a:lnTo>
                  <a:pt x="109" y="358"/>
                </a:lnTo>
                <a:lnTo>
                  <a:pt x="102" y="340"/>
                </a:lnTo>
                <a:lnTo>
                  <a:pt x="97" y="321"/>
                </a:lnTo>
                <a:lnTo>
                  <a:pt x="93" y="301"/>
                </a:lnTo>
                <a:lnTo>
                  <a:pt x="115" y="295"/>
                </a:lnTo>
                <a:lnTo>
                  <a:pt x="154" y="326"/>
                </a:lnTo>
                <a:lnTo>
                  <a:pt x="158" y="327"/>
                </a:lnTo>
                <a:lnTo>
                  <a:pt x="161" y="328"/>
                </a:lnTo>
                <a:lnTo>
                  <a:pt x="186" y="334"/>
                </a:lnTo>
                <a:lnTo>
                  <a:pt x="189" y="335"/>
                </a:lnTo>
                <a:lnTo>
                  <a:pt x="191" y="337"/>
                </a:lnTo>
                <a:lnTo>
                  <a:pt x="192" y="339"/>
                </a:lnTo>
                <a:lnTo>
                  <a:pt x="192" y="343"/>
                </a:lnTo>
                <a:lnTo>
                  <a:pt x="190" y="349"/>
                </a:lnTo>
                <a:lnTo>
                  <a:pt x="190" y="354"/>
                </a:lnTo>
                <a:lnTo>
                  <a:pt x="190" y="359"/>
                </a:lnTo>
                <a:lnTo>
                  <a:pt x="192" y="365"/>
                </a:lnTo>
                <a:lnTo>
                  <a:pt x="195" y="374"/>
                </a:lnTo>
                <a:lnTo>
                  <a:pt x="195" y="377"/>
                </a:lnTo>
                <a:lnTo>
                  <a:pt x="194" y="381"/>
                </a:lnTo>
                <a:lnTo>
                  <a:pt x="192" y="383"/>
                </a:lnTo>
                <a:lnTo>
                  <a:pt x="190" y="384"/>
                </a:lnTo>
                <a:lnTo>
                  <a:pt x="180" y="387"/>
                </a:lnTo>
                <a:lnTo>
                  <a:pt x="176" y="389"/>
                </a:lnTo>
                <a:lnTo>
                  <a:pt x="174" y="391"/>
                </a:lnTo>
                <a:lnTo>
                  <a:pt x="172" y="395"/>
                </a:lnTo>
                <a:lnTo>
                  <a:pt x="171" y="398"/>
                </a:lnTo>
                <a:close/>
                <a:moveTo>
                  <a:pt x="327" y="502"/>
                </a:moveTo>
                <a:lnTo>
                  <a:pt x="308" y="501"/>
                </a:lnTo>
                <a:lnTo>
                  <a:pt x="289" y="499"/>
                </a:lnTo>
                <a:lnTo>
                  <a:pt x="270" y="494"/>
                </a:lnTo>
                <a:lnTo>
                  <a:pt x="253" y="490"/>
                </a:lnTo>
                <a:lnTo>
                  <a:pt x="235" y="483"/>
                </a:lnTo>
                <a:lnTo>
                  <a:pt x="219" y="475"/>
                </a:lnTo>
                <a:lnTo>
                  <a:pt x="203" y="466"/>
                </a:lnTo>
                <a:lnTo>
                  <a:pt x="188" y="456"/>
                </a:lnTo>
                <a:lnTo>
                  <a:pt x="196" y="412"/>
                </a:lnTo>
                <a:lnTo>
                  <a:pt x="198" y="411"/>
                </a:lnTo>
                <a:lnTo>
                  <a:pt x="205" y="407"/>
                </a:lnTo>
                <a:lnTo>
                  <a:pt x="210" y="403"/>
                </a:lnTo>
                <a:lnTo>
                  <a:pt x="216" y="399"/>
                </a:lnTo>
                <a:lnTo>
                  <a:pt x="219" y="394"/>
                </a:lnTo>
                <a:lnTo>
                  <a:pt x="221" y="387"/>
                </a:lnTo>
                <a:lnTo>
                  <a:pt x="223" y="380"/>
                </a:lnTo>
                <a:lnTo>
                  <a:pt x="223" y="373"/>
                </a:lnTo>
                <a:lnTo>
                  <a:pt x="221" y="366"/>
                </a:lnTo>
                <a:lnTo>
                  <a:pt x="218" y="356"/>
                </a:lnTo>
                <a:lnTo>
                  <a:pt x="218" y="354"/>
                </a:lnTo>
                <a:lnTo>
                  <a:pt x="218" y="352"/>
                </a:lnTo>
                <a:lnTo>
                  <a:pt x="220" y="344"/>
                </a:lnTo>
                <a:lnTo>
                  <a:pt x="220" y="337"/>
                </a:lnTo>
                <a:lnTo>
                  <a:pt x="218" y="329"/>
                </a:lnTo>
                <a:lnTo>
                  <a:pt x="215" y="323"/>
                </a:lnTo>
                <a:lnTo>
                  <a:pt x="210" y="316"/>
                </a:lnTo>
                <a:lnTo>
                  <a:pt x="205" y="312"/>
                </a:lnTo>
                <a:lnTo>
                  <a:pt x="198" y="308"/>
                </a:lnTo>
                <a:lnTo>
                  <a:pt x="191" y="306"/>
                </a:lnTo>
                <a:lnTo>
                  <a:pt x="169" y="301"/>
                </a:lnTo>
                <a:lnTo>
                  <a:pt x="126" y="268"/>
                </a:lnTo>
                <a:lnTo>
                  <a:pt x="122" y="267"/>
                </a:lnTo>
                <a:lnTo>
                  <a:pt x="119" y="266"/>
                </a:lnTo>
                <a:lnTo>
                  <a:pt x="116" y="266"/>
                </a:lnTo>
                <a:lnTo>
                  <a:pt x="113" y="266"/>
                </a:lnTo>
                <a:lnTo>
                  <a:pt x="90" y="273"/>
                </a:lnTo>
                <a:lnTo>
                  <a:pt x="90" y="269"/>
                </a:lnTo>
                <a:lnTo>
                  <a:pt x="90" y="265"/>
                </a:lnTo>
                <a:lnTo>
                  <a:pt x="90" y="253"/>
                </a:lnTo>
                <a:lnTo>
                  <a:pt x="91" y="241"/>
                </a:lnTo>
                <a:lnTo>
                  <a:pt x="92" y="230"/>
                </a:lnTo>
                <a:lnTo>
                  <a:pt x="94" y="218"/>
                </a:lnTo>
                <a:lnTo>
                  <a:pt x="98" y="207"/>
                </a:lnTo>
                <a:lnTo>
                  <a:pt x="100" y="196"/>
                </a:lnTo>
                <a:lnTo>
                  <a:pt x="104" y="186"/>
                </a:lnTo>
                <a:lnTo>
                  <a:pt x="108" y="175"/>
                </a:lnTo>
                <a:lnTo>
                  <a:pt x="117" y="154"/>
                </a:lnTo>
                <a:lnTo>
                  <a:pt x="129" y="135"/>
                </a:lnTo>
                <a:lnTo>
                  <a:pt x="142" y="117"/>
                </a:lnTo>
                <a:lnTo>
                  <a:pt x="157" y="101"/>
                </a:lnTo>
                <a:lnTo>
                  <a:pt x="173" y="85"/>
                </a:lnTo>
                <a:lnTo>
                  <a:pt x="190" y="72"/>
                </a:lnTo>
                <a:lnTo>
                  <a:pt x="208" y="59"/>
                </a:lnTo>
                <a:lnTo>
                  <a:pt x="228" y="49"/>
                </a:lnTo>
                <a:lnTo>
                  <a:pt x="238" y="45"/>
                </a:lnTo>
                <a:lnTo>
                  <a:pt x="249" y="41"/>
                </a:lnTo>
                <a:lnTo>
                  <a:pt x="260" y="38"/>
                </a:lnTo>
                <a:lnTo>
                  <a:pt x="271" y="34"/>
                </a:lnTo>
                <a:lnTo>
                  <a:pt x="282" y="32"/>
                </a:lnTo>
                <a:lnTo>
                  <a:pt x="294" y="30"/>
                </a:lnTo>
                <a:lnTo>
                  <a:pt x="305" y="28"/>
                </a:lnTo>
                <a:lnTo>
                  <a:pt x="316" y="28"/>
                </a:lnTo>
                <a:lnTo>
                  <a:pt x="305" y="43"/>
                </a:lnTo>
                <a:lnTo>
                  <a:pt x="238" y="67"/>
                </a:lnTo>
                <a:lnTo>
                  <a:pt x="235" y="68"/>
                </a:lnTo>
                <a:lnTo>
                  <a:pt x="233" y="70"/>
                </a:lnTo>
                <a:lnTo>
                  <a:pt x="231" y="72"/>
                </a:lnTo>
                <a:lnTo>
                  <a:pt x="230" y="74"/>
                </a:lnTo>
                <a:lnTo>
                  <a:pt x="211" y="120"/>
                </a:lnTo>
                <a:lnTo>
                  <a:pt x="210" y="123"/>
                </a:lnTo>
                <a:lnTo>
                  <a:pt x="210" y="127"/>
                </a:lnTo>
                <a:lnTo>
                  <a:pt x="210" y="130"/>
                </a:lnTo>
                <a:lnTo>
                  <a:pt x="212" y="133"/>
                </a:lnTo>
                <a:lnTo>
                  <a:pt x="241" y="174"/>
                </a:lnTo>
                <a:lnTo>
                  <a:pt x="242" y="175"/>
                </a:lnTo>
                <a:lnTo>
                  <a:pt x="244" y="176"/>
                </a:lnTo>
                <a:lnTo>
                  <a:pt x="235" y="183"/>
                </a:lnTo>
                <a:lnTo>
                  <a:pt x="227" y="194"/>
                </a:lnTo>
                <a:lnTo>
                  <a:pt x="225" y="197"/>
                </a:lnTo>
                <a:lnTo>
                  <a:pt x="222" y="201"/>
                </a:lnTo>
                <a:lnTo>
                  <a:pt x="221" y="203"/>
                </a:lnTo>
                <a:lnTo>
                  <a:pt x="219" y="205"/>
                </a:lnTo>
                <a:lnTo>
                  <a:pt x="215" y="210"/>
                </a:lnTo>
                <a:lnTo>
                  <a:pt x="210" y="216"/>
                </a:lnTo>
                <a:lnTo>
                  <a:pt x="206" y="221"/>
                </a:lnTo>
                <a:lnTo>
                  <a:pt x="203" y="228"/>
                </a:lnTo>
                <a:lnTo>
                  <a:pt x="200" y="236"/>
                </a:lnTo>
                <a:lnTo>
                  <a:pt x="197" y="245"/>
                </a:lnTo>
                <a:lnTo>
                  <a:pt x="196" y="253"/>
                </a:lnTo>
                <a:lnTo>
                  <a:pt x="196" y="262"/>
                </a:lnTo>
                <a:lnTo>
                  <a:pt x="197" y="270"/>
                </a:lnTo>
                <a:lnTo>
                  <a:pt x="200" y="278"/>
                </a:lnTo>
                <a:lnTo>
                  <a:pt x="203" y="285"/>
                </a:lnTo>
                <a:lnTo>
                  <a:pt x="208" y="293"/>
                </a:lnTo>
                <a:lnTo>
                  <a:pt x="212" y="299"/>
                </a:lnTo>
                <a:lnTo>
                  <a:pt x="219" y="305"/>
                </a:lnTo>
                <a:lnTo>
                  <a:pt x="225" y="310"/>
                </a:lnTo>
                <a:lnTo>
                  <a:pt x="233" y="313"/>
                </a:lnTo>
                <a:lnTo>
                  <a:pt x="240" y="316"/>
                </a:lnTo>
                <a:lnTo>
                  <a:pt x="248" y="317"/>
                </a:lnTo>
                <a:lnTo>
                  <a:pt x="256" y="318"/>
                </a:lnTo>
                <a:lnTo>
                  <a:pt x="265" y="317"/>
                </a:lnTo>
                <a:lnTo>
                  <a:pt x="270" y="316"/>
                </a:lnTo>
                <a:lnTo>
                  <a:pt x="276" y="315"/>
                </a:lnTo>
                <a:lnTo>
                  <a:pt x="283" y="314"/>
                </a:lnTo>
                <a:lnTo>
                  <a:pt x="286" y="315"/>
                </a:lnTo>
                <a:lnTo>
                  <a:pt x="286" y="315"/>
                </a:lnTo>
                <a:lnTo>
                  <a:pt x="286" y="315"/>
                </a:lnTo>
                <a:lnTo>
                  <a:pt x="286" y="316"/>
                </a:lnTo>
                <a:lnTo>
                  <a:pt x="286" y="318"/>
                </a:lnTo>
                <a:lnTo>
                  <a:pt x="286" y="323"/>
                </a:lnTo>
                <a:lnTo>
                  <a:pt x="288" y="329"/>
                </a:lnTo>
                <a:lnTo>
                  <a:pt x="290" y="334"/>
                </a:lnTo>
                <a:lnTo>
                  <a:pt x="292" y="338"/>
                </a:lnTo>
                <a:lnTo>
                  <a:pt x="294" y="342"/>
                </a:lnTo>
                <a:lnTo>
                  <a:pt x="297" y="344"/>
                </a:lnTo>
                <a:lnTo>
                  <a:pt x="298" y="346"/>
                </a:lnTo>
                <a:lnTo>
                  <a:pt x="300" y="349"/>
                </a:lnTo>
                <a:lnTo>
                  <a:pt x="301" y="353"/>
                </a:lnTo>
                <a:lnTo>
                  <a:pt x="301" y="356"/>
                </a:lnTo>
                <a:lnTo>
                  <a:pt x="300" y="360"/>
                </a:lnTo>
                <a:lnTo>
                  <a:pt x="298" y="367"/>
                </a:lnTo>
                <a:lnTo>
                  <a:pt x="298" y="369"/>
                </a:lnTo>
                <a:lnTo>
                  <a:pt x="296" y="375"/>
                </a:lnTo>
                <a:lnTo>
                  <a:pt x="296" y="381"/>
                </a:lnTo>
                <a:lnTo>
                  <a:pt x="296" y="386"/>
                </a:lnTo>
                <a:lnTo>
                  <a:pt x="297" y="392"/>
                </a:lnTo>
                <a:lnTo>
                  <a:pt x="301" y="403"/>
                </a:lnTo>
                <a:lnTo>
                  <a:pt x="306" y="413"/>
                </a:lnTo>
                <a:lnTo>
                  <a:pt x="308" y="418"/>
                </a:lnTo>
                <a:lnTo>
                  <a:pt x="310" y="424"/>
                </a:lnTo>
                <a:lnTo>
                  <a:pt x="316" y="441"/>
                </a:lnTo>
                <a:lnTo>
                  <a:pt x="323" y="453"/>
                </a:lnTo>
                <a:lnTo>
                  <a:pt x="328" y="459"/>
                </a:lnTo>
                <a:lnTo>
                  <a:pt x="334" y="461"/>
                </a:lnTo>
                <a:lnTo>
                  <a:pt x="339" y="463"/>
                </a:lnTo>
                <a:lnTo>
                  <a:pt x="344" y="464"/>
                </a:lnTo>
                <a:lnTo>
                  <a:pt x="352" y="463"/>
                </a:lnTo>
                <a:lnTo>
                  <a:pt x="358" y="460"/>
                </a:lnTo>
                <a:lnTo>
                  <a:pt x="365" y="457"/>
                </a:lnTo>
                <a:lnTo>
                  <a:pt x="371" y="453"/>
                </a:lnTo>
                <a:lnTo>
                  <a:pt x="380" y="444"/>
                </a:lnTo>
                <a:lnTo>
                  <a:pt x="384" y="441"/>
                </a:lnTo>
                <a:lnTo>
                  <a:pt x="387" y="435"/>
                </a:lnTo>
                <a:lnTo>
                  <a:pt x="388" y="431"/>
                </a:lnTo>
                <a:lnTo>
                  <a:pt x="391" y="427"/>
                </a:lnTo>
                <a:lnTo>
                  <a:pt x="391" y="424"/>
                </a:lnTo>
                <a:lnTo>
                  <a:pt x="392" y="421"/>
                </a:lnTo>
                <a:lnTo>
                  <a:pt x="392" y="420"/>
                </a:lnTo>
                <a:lnTo>
                  <a:pt x="393" y="418"/>
                </a:lnTo>
                <a:lnTo>
                  <a:pt x="395" y="417"/>
                </a:lnTo>
                <a:lnTo>
                  <a:pt x="399" y="411"/>
                </a:lnTo>
                <a:lnTo>
                  <a:pt x="403" y="401"/>
                </a:lnTo>
                <a:lnTo>
                  <a:pt x="406" y="397"/>
                </a:lnTo>
                <a:lnTo>
                  <a:pt x="410" y="392"/>
                </a:lnTo>
                <a:lnTo>
                  <a:pt x="411" y="391"/>
                </a:lnTo>
                <a:lnTo>
                  <a:pt x="412" y="389"/>
                </a:lnTo>
                <a:lnTo>
                  <a:pt x="417" y="384"/>
                </a:lnTo>
                <a:lnTo>
                  <a:pt x="421" y="379"/>
                </a:lnTo>
                <a:lnTo>
                  <a:pt x="422" y="373"/>
                </a:lnTo>
                <a:lnTo>
                  <a:pt x="423" y="368"/>
                </a:lnTo>
                <a:lnTo>
                  <a:pt x="422" y="357"/>
                </a:lnTo>
                <a:lnTo>
                  <a:pt x="419" y="349"/>
                </a:lnTo>
                <a:lnTo>
                  <a:pt x="418" y="345"/>
                </a:lnTo>
                <a:lnTo>
                  <a:pt x="418" y="343"/>
                </a:lnTo>
                <a:lnTo>
                  <a:pt x="419" y="340"/>
                </a:lnTo>
                <a:lnTo>
                  <a:pt x="421" y="338"/>
                </a:lnTo>
                <a:lnTo>
                  <a:pt x="426" y="331"/>
                </a:lnTo>
                <a:lnTo>
                  <a:pt x="433" y="323"/>
                </a:lnTo>
                <a:lnTo>
                  <a:pt x="442" y="315"/>
                </a:lnTo>
                <a:lnTo>
                  <a:pt x="451" y="306"/>
                </a:lnTo>
                <a:lnTo>
                  <a:pt x="453" y="301"/>
                </a:lnTo>
                <a:lnTo>
                  <a:pt x="455" y="296"/>
                </a:lnTo>
                <a:lnTo>
                  <a:pt x="456" y="293"/>
                </a:lnTo>
                <a:lnTo>
                  <a:pt x="457" y="290"/>
                </a:lnTo>
                <a:lnTo>
                  <a:pt x="456" y="285"/>
                </a:lnTo>
                <a:lnTo>
                  <a:pt x="455" y="281"/>
                </a:lnTo>
                <a:lnTo>
                  <a:pt x="453" y="278"/>
                </a:lnTo>
                <a:lnTo>
                  <a:pt x="451" y="276"/>
                </a:lnTo>
                <a:lnTo>
                  <a:pt x="447" y="272"/>
                </a:lnTo>
                <a:lnTo>
                  <a:pt x="444" y="271"/>
                </a:lnTo>
                <a:lnTo>
                  <a:pt x="438" y="269"/>
                </a:lnTo>
                <a:lnTo>
                  <a:pt x="431" y="268"/>
                </a:lnTo>
                <a:lnTo>
                  <a:pt x="427" y="267"/>
                </a:lnTo>
                <a:lnTo>
                  <a:pt x="424" y="267"/>
                </a:lnTo>
                <a:lnTo>
                  <a:pt x="421" y="263"/>
                </a:lnTo>
                <a:lnTo>
                  <a:pt x="417" y="258"/>
                </a:lnTo>
                <a:lnTo>
                  <a:pt x="414" y="253"/>
                </a:lnTo>
                <a:lnTo>
                  <a:pt x="412" y="247"/>
                </a:lnTo>
                <a:lnTo>
                  <a:pt x="411" y="245"/>
                </a:lnTo>
                <a:lnTo>
                  <a:pt x="410" y="242"/>
                </a:lnTo>
                <a:lnTo>
                  <a:pt x="408" y="238"/>
                </a:lnTo>
                <a:lnTo>
                  <a:pt x="406" y="233"/>
                </a:lnTo>
                <a:lnTo>
                  <a:pt x="402" y="225"/>
                </a:lnTo>
                <a:lnTo>
                  <a:pt x="399" y="218"/>
                </a:lnTo>
                <a:lnTo>
                  <a:pt x="395" y="210"/>
                </a:lnTo>
                <a:lnTo>
                  <a:pt x="389" y="204"/>
                </a:lnTo>
                <a:lnTo>
                  <a:pt x="383" y="198"/>
                </a:lnTo>
                <a:lnTo>
                  <a:pt x="375" y="195"/>
                </a:lnTo>
                <a:lnTo>
                  <a:pt x="367" y="192"/>
                </a:lnTo>
                <a:lnTo>
                  <a:pt x="358" y="190"/>
                </a:lnTo>
                <a:lnTo>
                  <a:pt x="354" y="188"/>
                </a:lnTo>
                <a:lnTo>
                  <a:pt x="350" y="187"/>
                </a:lnTo>
                <a:lnTo>
                  <a:pt x="345" y="186"/>
                </a:lnTo>
                <a:lnTo>
                  <a:pt x="342" y="187"/>
                </a:lnTo>
                <a:lnTo>
                  <a:pt x="335" y="189"/>
                </a:lnTo>
                <a:lnTo>
                  <a:pt x="329" y="192"/>
                </a:lnTo>
                <a:lnTo>
                  <a:pt x="328" y="193"/>
                </a:lnTo>
                <a:lnTo>
                  <a:pt x="327" y="194"/>
                </a:lnTo>
                <a:lnTo>
                  <a:pt x="324" y="192"/>
                </a:lnTo>
                <a:lnTo>
                  <a:pt x="321" y="190"/>
                </a:lnTo>
                <a:lnTo>
                  <a:pt x="320" y="184"/>
                </a:lnTo>
                <a:lnTo>
                  <a:pt x="319" y="180"/>
                </a:lnTo>
                <a:lnTo>
                  <a:pt x="315" y="176"/>
                </a:lnTo>
                <a:lnTo>
                  <a:pt x="311" y="173"/>
                </a:lnTo>
                <a:lnTo>
                  <a:pt x="307" y="171"/>
                </a:lnTo>
                <a:lnTo>
                  <a:pt x="301" y="168"/>
                </a:lnTo>
                <a:lnTo>
                  <a:pt x="293" y="167"/>
                </a:lnTo>
                <a:lnTo>
                  <a:pt x="286" y="167"/>
                </a:lnTo>
                <a:lnTo>
                  <a:pt x="283" y="167"/>
                </a:lnTo>
                <a:lnTo>
                  <a:pt x="279" y="168"/>
                </a:lnTo>
                <a:lnTo>
                  <a:pt x="272" y="168"/>
                </a:lnTo>
                <a:lnTo>
                  <a:pt x="266" y="168"/>
                </a:lnTo>
                <a:lnTo>
                  <a:pt x="269" y="162"/>
                </a:lnTo>
                <a:lnTo>
                  <a:pt x="272" y="156"/>
                </a:lnTo>
                <a:lnTo>
                  <a:pt x="277" y="151"/>
                </a:lnTo>
                <a:lnTo>
                  <a:pt x="283" y="148"/>
                </a:lnTo>
                <a:lnTo>
                  <a:pt x="290" y="147"/>
                </a:lnTo>
                <a:lnTo>
                  <a:pt x="336" y="147"/>
                </a:lnTo>
                <a:lnTo>
                  <a:pt x="385" y="165"/>
                </a:lnTo>
                <a:lnTo>
                  <a:pt x="398" y="177"/>
                </a:lnTo>
                <a:lnTo>
                  <a:pt x="398" y="182"/>
                </a:lnTo>
                <a:lnTo>
                  <a:pt x="398" y="186"/>
                </a:lnTo>
                <a:lnTo>
                  <a:pt x="399" y="189"/>
                </a:lnTo>
                <a:lnTo>
                  <a:pt x="426" y="239"/>
                </a:lnTo>
                <a:lnTo>
                  <a:pt x="429" y="243"/>
                </a:lnTo>
                <a:lnTo>
                  <a:pt x="432" y="246"/>
                </a:lnTo>
                <a:lnTo>
                  <a:pt x="438" y="247"/>
                </a:lnTo>
                <a:lnTo>
                  <a:pt x="443" y="246"/>
                </a:lnTo>
                <a:lnTo>
                  <a:pt x="451" y="242"/>
                </a:lnTo>
                <a:lnTo>
                  <a:pt x="463" y="237"/>
                </a:lnTo>
                <a:lnTo>
                  <a:pt x="476" y="230"/>
                </a:lnTo>
                <a:lnTo>
                  <a:pt x="488" y="221"/>
                </a:lnTo>
                <a:lnTo>
                  <a:pt x="500" y="211"/>
                </a:lnTo>
                <a:lnTo>
                  <a:pt x="501" y="209"/>
                </a:lnTo>
                <a:lnTo>
                  <a:pt x="503" y="206"/>
                </a:lnTo>
                <a:lnTo>
                  <a:pt x="503" y="203"/>
                </a:lnTo>
                <a:lnTo>
                  <a:pt x="503" y="199"/>
                </a:lnTo>
                <a:lnTo>
                  <a:pt x="503" y="199"/>
                </a:lnTo>
                <a:lnTo>
                  <a:pt x="503" y="199"/>
                </a:lnTo>
                <a:lnTo>
                  <a:pt x="516" y="214"/>
                </a:lnTo>
                <a:lnTo>
                  <a:pt x="516" y="214"/>
                </a:lnTo>
                <a:lnTo>
                  <a:pt x="516" y="214"/>
                </a:lnTo>
                <a:lnTo>
                  <a:pt x="530" y="252"/>
                </a:lnTo>
                <a:lnTo>
                  <a:pt x="532" y="255"/>
                </a:lnTo>
                <a:lnTo>
                  <a:pt x="534" y="258"/>
                </a:lnTo>
                <a:lnTo>
                  <a:pt x="536" y="261"/>
                </a:lnTo>
                <a:lnTo>
                  <a:pt x="540" y="262"/>
                </a:lnTo>
                <a:lnTo>
                  <a:pt x="542" y="262"/>
                </a:lnTo>
                <a:lnTo>
                  <a:pt x="543" y="262"/>
                </a:lnTo>
                <a:lnTo>
                  <a:pt x="548" y="261"/>
                </a:lnTo>
                <a:lnTo>
                  <a:pt x="553" y="257"/>
                </a:lnTo>
                <a:lnTo>
                  <a:pt x="560" y="251"/>
                </a:lnTo>
                <a:lnTo>
                  <a:pt x="562" y="249"/>
                </a:lnTo>
                <a:lnTo>
                  <a:pt x="564" y="246"/>
                </a:lnTo>
                <a:lnTo>
                  <a:pt x="564" y="255"/>
                </a:lnTo>
                <a:lnTo>
                  <a:pt x="564" y="265"/>
                </a:lnTo>
                <a:lnTo>
                  <a:pt x="564" y="277"/>
                </a:lnTo>
                <a:lnTo>
                  <a:pt x="563" y="288"/>
                </a:lnTo>
                <a:lnTo>
                  <a:pt x="562" y="300"/>
                </a:lnTo>
                <a:lnTo>
                  <a:pt x="560" y="312"/>
                </a:lnTo>
                <a:lnTo>
                  <a:pt x="557" y="324"/>
                </a:lnTo>
                <a:lnTo>
                  <a:pt x="554" y="335"/>
                </a:lnTo>
                <a:lnTo>
                  <a:pt x="550" y="346"/>
                </a:lnTo>
                <a:lnTo>
                  <a:pt x="546" y="357"/>
                </a:lnTo>
                <a:lnTo>
                  <a:pt x="542" y="367"/>
                </a:lnTo>
                <a:lnTo>
                  <a:pt x="536" y="377"/>
                </a:lnTo>
                <a:lnTo>
                  <a:pt x="530" y="387"/>
                </a:lnTo>
                <a:lnTo>
                  <a:pt x="525" y="397"/>
                </a:lnTo>
                <a:lnTo>
                  <a:pt x="517" y="406"/>
                </a:lnTo>
                <a:lnTo>
                  <a:pt x="511" y="415"/>
                </a:lnTo>
                <a:lnTo>
                  <a:pt x="503" y="424"/>
                </a:lnTo>
                <a:lnTo>
                  <a:pt x="496" y="432"/>
                </a:lnTo>
                <a:lnTo>
                  <a:pt x="487" y="440"/>
                </a:lnTo>
                <a:lnTo>
                  <a:pt x="478" y="447"/>
                </a:lnTo>
                <a:lnTo>
                  <a:pt x="469" y="455"/>
                </a:lnTo>
                <a:lnTo>
                  <a:pt x="460" y="461"/>
                </a:lnTo>
                <a:lnTo>
                  <a:pt x="451" y="468"/>
                </a:lnTo>
                <a:lnTo>
                  <a:pt x="441" y="473"/>
                </a:lnTo>
                <a:lnTo>
                  <a:pt x="430" y="478"/>
                </a:lnTo>
                <a:lnTo>
                  <a:pt x="419" y="483"/>
                </a:lnTo>
                <a:lnTo>
                  <a:pt x="409" y="487"/>
                </a:lnTo>
                <a:lnTo>
                  <a:pt x="398" y="491"/>
                </a:lnTo>
                <a:lnTo>
                  <a:pt x="386" y="494"/>
                </a:lnTo>
                <a:lnTo>
                  <a:pt x="375" y="496"/>
                </a:lnTo>
                <a:lnTo>
                  <a:pt x="364" y="499"/>
                </a:lnTo>
                <a:lnTo>
                  <a:pt x="352" y="501"/>
                </a:lnTo>
                <a:lnTo>
                  <a:pt x="340" y="502"/>
                </a:lnTo>
                <a:lnTo>
                  <a:pt x="327" y="502"/>
                </a:lnTo>
                <a:close/>
                <a:moveTo>
                  <a:pt x="392" y="654"/>
                </a:moveTo>
                <a:lnTo>
                  <a:pt x="398" y="655"/>
                </a:lnTo>
                <a:lnTo>
                  <a:pt x="404" y="656"/>
                </a:lnTo>
                <a:lnTo>
                  <a:pt x="410" y="659"/>
                </a:lnTo>
                <a:lnTo>
                  <a:pt x="415" y="663"/>
                </a:lnTo>
                <a:lnTo>
                  <a:pt x="421" y="666"/>
                </a:lnTo>
                <a:lnTo>
                  <a:pt x="425" y="671"/>
                </a:lnTo>
                <a:lnTo>
                  <a:pt x="428" y="677"/>
                </a:lnTo>
                <a:lnTo>
                  <a:pt x="430" y="682"/>
                </a:lnTo>
                <a:lnTo>
                  <a:pt x="224" y="682"/>
                </a:lnTo>
                <a:lnTo>
                  <a:pt x="227" y="677"/>
                </a:lnTo>
                <a:lnTo>
                  <a:pt x="231" y="671"/>
                </a:lnTo>
                <a:lnTo>
                  <a:pt x="235" y="666"/>
                </a:lnTo>
                <a:lnTo>
                  <a:pt x="239" y="663"/>
                </a:lnTo>
                <a:lnTo>
                  <a:pt x="245" y="659"/>
                </a:lnTo>
                <a:lnTo>
                  <a:pt x="251" y="656"/>
                </a:lnTo>
                <a:lnTo>
                  <a:pt x="257" y="655"/>
                </a:lnTo>
                <a:lnTo>
                  <a:pt x="264" y="654"/>
                </a:lnTo>
                <a:lnTo>
                  <a:pt x="392" y="65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485" name="Picture 79"/>
          <p:cNvPicPr/>
          <p:nvPr/>
        </p:nvPicPr>
        <p:blipFill>
          <a:blip r:embed="rId3"/>
          <a:stretch/>
        </p:blipFill>
        <p:spPr>
          <a:xfrm>
            <a:off x="321480" y="69120"/>
            <a:ext cx="1341000" cy="1341000"/>
          </a:xfrm>
          <a:prstGeom prst="rect">
            <a:avLst/>
          </a:prstGeom>
          <a:ln w="0">
            <a:noFill/>
          </a:ln>
        </p:spPr>
      </p:pic>
      <p:pic>
        <p:nvPicPr>
          <p:cNvPr id="486" name="Picture 2"/>
          <p:cNvPicPr/>
          <p:nvPr/>
        </p:nvPicPr>
        <p:blipFill>
          <a:blip r:embed="rId4"/>
          <a:stretch/>
        </p:blipFill>
        <p:spPr>
          <a:xfrm>
            <a:off x="8286840" y="1175400"/>
            <a:ext cx="4075200" cy="57621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additive="repl">
                                        <p:cTn id="7" dur="1000"/>
                                        <p:tgtEl>
                                          <p:spTgt spid="482"/>
                                        </p:tgtEl>
                                      </p:cBhvr>
                                    </p:animEffect>
                                    <p:anim calcmode="lin" valueType="num">
                                      <p:cBhvr additive="repl">
                                        <p:cTn id="8" dur="1000" fill="hold"/>
                                        <p:tgtEl>
                                          <p:spTgt spid="482"/>
                                        </p:tgtEl>
                                        <p:attrNameLst>
                                          <p:attrName>ppt_x</p:attrName>
                                        </p:attrNameLst>
                                      </p:cBhvr>
                                      <p:tavLst>
                                        <p:tav tm="0">
                                          <p:val>
                                            <p:strVal val="#ppt_x"/>
                                          </p:val>
                                        </p:tav>
                                        <p:tav tm="100000">
                                          <p:val>
                                            <p:strVal val="#ppt_x"/>
                                          </p:val>
                                        </p:tav>
                                      </p:tavLst>
                                    </p:anim>
                                    <p:anim calcmode="lin" valueType="num">
                                      <p:cBhvr additive="repl">
                                        <p:cTn id="9" dur="1000" fill="hold"/>
                                        <p:tgtEl>
                                          <p:spTgt spid="48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wipe(up)">
                                      <p:cBhvr additive="repl">
                                        <p:cTn id="12" dur="500"/>
                                        <p:tgtEl>
                                          <p:spTgt spid="465"/>
                                        </p:tgtEl>
                                      </p:cBhvr>
                                    </p:animEffect>
                                  </p:childTnLst>
                                </p:cTn>
                              </p:par>
                              <p:par>
                                <p:cTn id="13" presetID="18" presetClass="entr" presetSubtype="12" fill="hold" nodeType="withEffect">
                                  <p:stCondLst>
                                    <p:cond delay="0"/>
                                  </p:stCondLst>
                                  <p:iterate type="lt">
                                    <p:tmAbs val="50"/>
                                  </p:iterate>
                                  <p:childTnLst>
                                    <p:set>
                                      <p:cBhvr>
                                        <p:cTn id="14" dur="1" fill="hold">
                                          <p:stCondLst>
                                            <p:cond delay="0"/>
                                          </p:stCondLst>
                                        </p:cTn>
                                        <p:tgtEl>
                                          <p:spTgt spid="483">
                                            <p:txEl>
                                              <p:pRg st="0" end="0"/>
                                            </p:txEl>
                                          </p:spTgt>
                                        </p:tgtEl>
                                        <p:attrNameLst>
                                          <p:attrName>style.visibility</p:attrName>
                                        </p:attrNameLst>
                                      </p:cBhvr>
                                      <p:to>
                                        <p:strVal val="visible"/>
                                      </p:to>
                                    </p:set>
                                    <p:animEffect transition="in" filter="strips(downLeft)">
                                      <p:cBhvr additive="repl">
                                        <p:cTn id="15" dur="500"/>
                                        <p:tgtEl>
                                          <p:spTgt spid="483">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48"/>
                                        </p:tgtEl>
                                        <p:attrNameLst>
                                          <p:attrName>style.visibility</p:attrName>
                                        </p:attrNameLst>
                                      </p:cBhvr>
                                      <p:to>
                                        <p:strVal val="visible"/>
                                      </p:to>
                                    </p:set>
                                    <p:animEffect transition="in" filter="wipe(up)">
                                      <p:cBhvr additive="repl">
                                        <p:cTn id="18"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487" name="Group 120"/>
          <p:cNvGrpSpPr/>
          <p:nvPr/>
        </p:nvGrpSpPr>
        <p:grpSpPr>
          <a:xfrm>
            <a:off x="11002320" y="-1063800"/>
            <a:ext cx="2521800" cy="9156240"/>
            <a:chOff x="11002320" y="-1063800"/>
            <a:chExt cx="2521800" cy="9156240"/>
          </a:xfrm>
        </p:grpSpPr>
        <p:cxnSp>
          <p:nvCxnSpPr>
            <p:cNvPr id="488" name="Straight Connector 121"/>
            <p:cNvCxnSpPr>
              <a:endCxn id="489" idx="2"/>
            </p:cNvCxnSpPr>
            <p:nvPr/>
          </p:nvCxnSpPr>
          <p:spPr>
            <a:xfrm flipH="1">
              <a:off x="11679840" y="8092440"/>
              <a:ext cx="1844640" cy="360"/>
            </a:xfrm>
            <a:prstGeom prst="straightConnector1">
              <a:avLst/>
            </a:prstGeom>
            <a:ln w="19050">
              <a:solidFill>
                <a:srgbClr val="C0504D"/>
              </a:solidFill>
              <a:round/>
            </a:ln>
          </p:spPr>
        </p:cxnSp>
        <p:cxnSp>
          <p:nvCxnSpPr>
            <p:cNvPr id="490" name="Straight Connector 122"/>
            <p:cNvCxnSpPr/>
            <p:nvPr/>
          </p:nvCxnSpPr>
          <p:spPr>
            <a:xfrm flipV="1">
              <a:off x="11002320" y="-1063800"/>
              <a:ext cx="360" cy="8177760"/>
            </a:xfrm>
            <a:prstGeom prst="straightConnector1">
              <a:avLst/>
            </a:prstGeom>
            <a:ln w="19050">
              <a:solidFill>
                <a:srgbClr val="C0504D"/>
              </a:solidFill>
              <a:round/>
            </a:ln>
          </p:spPr>
        </p:cxnSp>
        <p:sp>
          <p:nvSpPr>
            <p:cNvPr id="489" name="Arc 123"/>
            <p:cNvSpPr/>
            <p:nvPr/>
          </p:nvSpPr>
          <p:spPr>
            <a:xfrm rot="16200000" flipV="1">
              <a:off x="10671480" y="6409440"/>
              <a:ext cx="2017440" cy="1347840"/>
            </a:xfrm>
            <a:prstGeom prst="arc">
              <a:avLst>
                <a:gd name="adj1" fmla="val 5502551"/>
                <a:gd name="adj2" fmla="val 10799997"/>
              </a:avLst>
            </a:prstGeom>
            <a:noFill/>
            <a:ln w="19050">
              <a:solidFill>
                <a:srgbClr val="C0504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dk1"/>
                </a:solidFill>
                <a:latin typeface="Roboto Light"/>
              </a:endParaRPr>
            </a:p>
          </p:txBody>
        </p:sp>
      </p:grpSp>
      <p:pic>
        <p:nvPicPr>
          <p:cNvPr id="491" name="object 6"/>
          <p:cNvPicPr/>
          <p:nvPr/>
        </p:nvPicPr>
        <p:blipFill>
          <a:blip r:embed="rId3"/>
          <a:stretch/>
        </p:blipFill>
        <p:spPr>
          <a:xfrm rot="13597200">
            <a:off x="9842040" y="4539960"/>
            <a:ext cx="2586240" cy="2151360"/>
          </a:xfrm>
          <a:prstGeom prst="rect">
            <a:avLst/>
          </a:prstGeom>
          <a:ln w="0">
            <a:noFill/>
          </a:ln>
          <a:effectLst>
            <a:outerShdw blurRad="50760" dist="50760" dir="5400000" algn="ctr" rotWithShape="0">
              <a:srgbClr val="000000">
                <a:alpha val="99000"/>
              </a:srgbClr>
            </a:outerShdw>
          </a:effectLst>
        </p:spPr>
      </p:pic>
      <p:pic>
        <p:nvPicPr>
          <p:cNvPr id="492" name="object 6"/>
          <p:cNvPicPr/>
          <p:nvPr/>
        </p:nvPicPr>
        <p:blipFill>
          <a:blip r:embed="rId3"/>
          <a:stretch/>
        </p:blipFill>
        <p:spPr>
          <a:xfrm rot="13597200">
            <a:off x="9833040" y="1208520"/>
            <a:ext cx="2604600" cy="2134080"/>
          </a:xfrm>
          <a:prstGeom prst="rect">
            <a:avLst/>
          </a:prstGeom>
          <a:ln w="0">
            <a:noFill/>
          </a:ln>
          <a:effectLst>
            <a:outerShdw blurRad="50760" dist="50760" dir="5400000" algn="ctr" rotWithShape="0">
              <a:srgbClr val="000000">
                <a:alpha val="99000"/>
              </a:srgbClr>
            </a:outerShdw>
          </a:effectLst>
        </p:spPr>
      </p:pic>
      <p:sp>
        <p:nvSpPr>
          <p:cNvPr id="493" name="TextBox 5"/>
          <p:cNvSpPr/>
          <p:nvPr/>
        </p:nvSpPr>
        <p:spPr>
          <a:xfrm>
            <a:off x="1046160" y="6865200"/>
            <a:ext cx="1859040" cy="24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tr-TR" sz="1010" b="0" strike="noStrike" spc="-1">
                <a:solidFill>
                  <a:schemeClr val="lt1"/>
                </a:solidFill>
                <a:latin typeface="Calibri"/>
              </a:rPr>
              <a:t>https://siberkume.org.tr/uyeler/</a:t>
            </a:r>
            <a:endParaRPr lang="en-US" sz="1010" b="0" strike="noStrike" spc="-1">
              <a:solidFill>
                <a:srgbClr val="000000"/>
              </a:solidFill>
              <a:latin typeface="Calibri"/>
            </a:endParaRPr>
          </a:p>
        </p:txBody>
      </p:sp>
      <p:pic>
        <p:nvPicPr>
          <p:cNvPr id="494" name="Picture 7"/>
          <p:cNvPicPr/>
          <p:nvPr/>
        </p:nvPicPr>
        <p:blipFill>
          <a:blip r:embed="rId4"/>
          <a:stretch/>
        </p:blipFill>
        <p:spPr>
          <a:xfrm>
            <a:off x="10218240" y="1583640"/>
            <a:ext cx="1747800" cy="1120320"/>
          </a:xfrm>
          <a:prstGeom prst="rect">
            <a:avLst/>
          </a:prstGeom>
          <a:ln w="0">
            <a:noFill/>
          </a:ln>
        </p:spPr>
      </p:pic>
      <p:pic>
        <p:nvPicPr>
          <p:cNvPr id="495" name="Picture 9"/>
          <p:cNvPicPr/>
          <p:nvPr/>
        </p:nvPicPr>
        <p:blipFill>
          <a:blip r:embed="rId5"/>
          <a:srcRect l="20964" t="28217" r="24146" b="26255"/>
          <a:stretch/>
        </p:blipFill>
        <p:spPr>
          <a:xfrm>
            <a:off x="10081800" y="4525920"/>
            <a:ext cx="2107440" cy="1670760"/>
          </a:xfrm>
          <a:prstGeom prst="rect">
            <a:avLst/>
          </a:prstGeom>
          <a:ln w="0">
            <a:noFill/>
          </a:ln>
        </p:spPr>
      </p:pic>
      <p:sp>
        <p:nvSpPr>
          <p:cNvPr id="496" name="TextBox 12"/>
          <p:cNvSpPr/>
          <p:nvPr/>
        </p:nvSpPr>
        <p:spPr>
          <a:xfrm>
            <a:off x="1501200" y="2237040"/>
            <a:ext cx="9110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800" b="1" dirty="0">
                <a:solidFill>
                  <a:schemeClr val="bg1"/>
                </a:solidFill>
                <a:latin typeface="inherit"/>
                <a:ea typeface="Roboto Light" panose="02000000000000000000" pitchFamily="2" charset="0"/>
                <a:cs typeface="Arial" panose="020B0604020202020204" pitchFamily="34" charset="0"/>
              </a:rPr>
              <a:t>CYBER SECURITY CLUSTER MEMBER</a:t>
            </a:r>
            <a:endParaRPr lang="en" sz="2800" b="1" dirty="0">
              <a:solidFill>
                <a:schemeClr val="bg1"/>
              </a:solidFill>
              <a:latin typeface="inherit"/>
              <a:ea typeface="Roboto Light" panose="02000000000000000000" pitchFamily="2" charset="0"/>
              <a:cs typeface="Arial" panose="020B0604020202020204" pitchFamily="34" charset="0"/>
            </a:endParaRPr>
          </a:p>
        </p:txBody>
      </p:sp>
      <p:sp>
        <p:nvSpPr>
          <p:cNvPr id="497" name="Rectangle 5"/>
          <p:cNvSpPr/>
          <p:nvPr/>
        </p:nvSpPr>
        <p:spPr>
          <a:xfrm>
            <a:off x="988560" y="3277440"/>
            <a:ext cx="79056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is a member of the Turkey Cyber Security Cluster, which was established in 2017 with the participation of all relevant public institutions and organizations, private sector and academic representatives, supported by the Presidency of Defense Industries and the Presidency of the Digital Transformation Office, to develop the domestic cyber security ecosystem.</a:t>
            </a:r>
            <a:endParaRPr lang="tr-TR" sz="2000" dirty="0">
              <a:solidFill>
                <a:schemeClr val="bg1"/>
              </a:solidFill>
              <a:latin typeface="inherit"/>
            </a:endParaRPr>
          </a:p>
        </p:txBody>
      </p:sp>
      <p:sp>
        <p:nvSpPr>
          <p:cNvPr id="498" name="Freeform 123"/>
          <p:cNvSpPr/>
          <p:nvPr/>
        </p:nvSpPr>
        <p:spPr>
          <a:xfrm>
            <a:off x="1064160" y="2320560"/>
            <a:ext cx="370080" cy="353160"/>
          </a:xfrm>
          <a:custGeom>
            <a:avLst/>
            <a:gdLst>
              <a:gd name="textAreaLeft" fmla="*/ 0 w 370080"/>
              <a:gd name="textAreaRight" fmla="*/ 370440 w 370080"/>
              <a:gd name="textAreaTop" fmla="*/ 0 h 353160"/>
              <a:gd name="textAreaBottom" fmla="*/ 353520 h 353160"/>
            </a:gdLst>
            <a:ahLst/>
            <a:cxnLst/>
            <a:rect l="textAreaLeft" t="textAreaTop" r="textAreaRight" b="textAreaBottom"/>
            <a:pathLst>
              <a:path w="711" h="710">
                <a:moveTo>
                  <a:pt x="700" y="24"/>
                </a:moveTo>
                <a:lnTo>
                  <a:pt x="698" y="20"/>
                </a:lnTo>
                <a:lnTo>
                  <a:pt x="696" y="15"/>
                </a:lnTo>
                <a:lnTo>
                  <a:pt x="696" y="15"/>
                </a:lnTo>
                <a:lnTo>
                  <a:pt x="692" y="12"/>
                </a:lnTo>
                <a:lnTo>
                  <a:pt x="687" y="11"/>
                </a:lnTo>
                <a:lnTo>
                  <a:pt x="659" y="6"/>
                </a:lnTo>
                <a:lnTo>
                  <a:pt x="631" y="2"/>
                </a:lnTo>
                <a:lnTo>
                  <a:pt x="602" y="0"/>
                </a:lnTo>
                <a:lnTo>
                  <a:pt x="575" y="0"/>
                </a:lnTo>
                <a:lnTo>
                  <a:pt x="547" y="1"/>
                </a:lnTo>
                <a:lnTo>
                  <a:pt x="519" y="5"/>
                </a:lnTo>
                <a:lnTo>
                  <a:pt x="491" y="10"/>
                </a:lnTo>
                <a:lnTo>
                  <a:pt x="463" y="17"/>
                </a:lnTo>
                <a:lnTo>
                  <a:pt x="436" y="26"/>
                </a:lnTo>
                <a:lnTo>
                  <a:pt x="409" y="37"/>
                </a:lnTo>
                <a:lnTo>
                  <a:pt x="384" y="48"/>
                </a:lnTo>
                <a:lnTo>
                  <a:pt x="359" y="62"/>
                </a:lnTo>
                <a:lnTo>
                  <a:pt x="334" y="77"/>
                </a:lnTo>
                <a:lnTo>
                  <a:pt x="312" y="94"/>
                </a:lnTo>
                <a:lnTo>
                  <a:pt x="289" y="112"/>
                </a:lnTo>
                <a:lnTo>
                  <a:pt x="269" y="132"/>
                </a:lnTo>
                <a:lnTo>
                  <a:pt x="259" y="141"/>
                </a:lnTo>
                <a:lnTo>
                  <a:pt x="133" y="141"/>
                </a:lnTo>
                <a:lnTo>
                  <a:pt x="127" y="142"/>
                </a:lnTo>
                <a:lnTo>
                  <a:pt x="123" y="145"/>
                </a:lnTo>
                <a:lnTo>
                  <a:pt x="4" y="264"/>
                </a:lnTo>
                <a:lnTo>
                  <a:pt x="1" y="268"/>
                </a:lnTo>
                <a:lnTo>
                  <a:pt x="0" y="274"/>
                </a:lnTo>
                <a:lnTo>
                  <a:pt x="1" y="279"/>
                </a:lnTo>
                <a:lnTo>
                  <a:pt x="4" y="283"/>
                </a:lnTo>
                <a:lnTo>
                  <a:pt x="61" y="339"/>
                </a:lnTo>
                <a:lnTo>
                  <a:pt x="48" y="352"/>
                </a:lnTo>
                <a:lnTo>
                  <a:pt x="45" y="356"/>
                </a:lnTo>
                <a:lnTo>
                  <a:pt x="44" y="362"/>
                </a:lnTo>
                <a:lnTo>
                  <a:pt x="45" y="367"/>
                </a:lnTo>
                <a:lnTo>
                  <a:pt x="48" y="371"/>
                </a:lnTo>
                <a:lnTo>
                  <a:pt x="96" y="419"/>
                </a:lnTo>
                <a:lnTo>
                  <a:pt x="59" y="487"/>
                </a:lnTo>
                <a:lnTo>
                  <a:pt x="56" y="491"/>
                </a:lnTo>
                <a:lnTo>
                  <a:pt x="56" y="496"/>
                </a:lnTo>
                <a:lnTo>
                  <a:pt x="57" y="500"/>
                </a:lnTo>
                <a:lnTo>
                  <a:pt x="61" y="503"/>
                </a:lnTo>
                <a:lnTo>
                  <a:pt x="78" y="520"/>
                </a:lnTo>
                <a:lnTo>
                  <a:pt x="67" y="533"/>
                </a:lnTo>
                <a:lnTo>
                  <a:pt x="57" y="546"/>
                </a:lnTo>
                <a:lnTo>
                  <a:pt x="49" y="560"/>
                </a:lnTo>
                <a:lnTo>
                  <a:pt x="40" y="574"/>
                </a:lnTo>
                <a:lnTo>
                  <a:pt x="33" y="589"/>
                </a:lnTo>
                <a:lnTo>
                  <a:pt x="26" y="604"/>
                </a:lnTo>
                <a:lnTo>
                  <a:pt x="21" y="619"/>
                </a:lnTo>
                <a:lnTo>
                  <a:pt x="16" y="635"/>
                </a:lnTo>
                <a:lnTo>
                  <a:pt x="1" y="693"/>
                </a:lnTo>
                <a:lnTo>
                  <a:pt x="1" y="694"/>
                </a:lnTo>
                <a:lnTo>
                  <a:pt x="1" y="696"/>
                </a:lnTo>
                <a:lnTo>
                  <a:pt x="1" y="701"/>
                </a:lnTo>
                <a:lnTo>
                  <a:pt x="4" y="706"/>
                </a:lnTo>
                <a:lnTo>
                  <a:pt x="9" y="709"/>
                </a:lnTo>
                <a:lnTo>
                  <a:pt x="13" y="710"/>
                </a:lnTo>
                <a:lnTo>
                  <a:pt x="16" y="710"/>
                </a:lnTo>
                <a:lnTo>
                  <a:pt x="18" y="710"/>
                </a:lnTo>
                <a:lnTo>
                  <a:pt x="76" y="694"/>
                </a:lnTo>
                <a:lnTo>
                  <a:pt x="91" y="690"/>
                </a:lnTo>
                <a:lnTo>
                  <a:pt x="107" y="684"/>
                </a:lnTo>
                <a:lnTo>
                  <a:pt x="122" y="677"/>
                </a:lnTo>
                <a:lnTo>
                  <a:pt x="136" y="670"/>
                </a:lnTo>
                <a:lnTo>
                  <a:pt x="150" y="662"/>
                </a:lnTo>
                <a:lnTo>
                  <a:pt x="164" y="652"/>
                </a:lnTo>
                <a:lnTo>
                  <a:pt x="177" y="642"/>
                </a:lnTo>
                <a:lnTo>
                  <a:pt x="189" y="632"/>
                </a:lnTo>
                <a:lnTo>
                  <a:pt x="207" y="650"/>
                </a:lnTo>
                <a:lnTo>
                  <a:pt x="212" y="652"/>
                </a:lnTo>
                <a:lnTo>
                  <a:pt x="217" y="653"/>
                </a:lnTo>
                <a:lnTo>
                  <a:pt x="221" y="653"/>
                </a:lnTo>
                <a:lnTo>
                  <a:pt x="224" y="652"/>
                </a:lnTo>
                <a:lnTo>
                  <a:pt x="290" y="615"/>
                </a:lnTo>
                <a:lnTo>
                  <a:pt x="339" y="663"/>
                </a:lnTo>
                <a:lnTo>
                  <a:pt x="343" y="665"/>
                </a:lnTo>
                <a:lnTo>
                  <a:pt x="348" y="666"/>
                </a:lnTo>
                <a:lnTo>
                  <a:pt x="354" y="665"/>
                </a:lnTo>
                <a:lnTo>
                  <a:pt x="359" y="663"/>
                </a:lnTo>
                <a:lnTo>
                  <a:pt x="371" y="650"/>
                </a:lnTo>
                <a:lnTo>
                  <a:pt x="428" y="706"/>
                </a:lnTo>
                <a:lnTo>
                  <a:pt x="432" y="709"/>
                </a:lnTo>
                <a:lnTo>
                  <a:pt x="437" y="710"/>
                </a:lnTo>
                <a:lnTo>
                  <a:pt x="443" y="709"/>
                </a:lnTo>
                <a:lnTo>
                  <a:pt x="447" y="706"/>
                </a:lnTo>
                <a:lnTo>
                  <a:pt x="565" y="588"/>
                </a:lnTo>
                <a:lnTo>
                  <a:pt x="568" y="582"/>
                </a:lnTo>
                <a:lnTo>
                  <a:pt x="569" y="577"/>
                </a:lnTo>
                <a:lnTo>
                  <a:pt x="569" y="452"/>
                </a:lnTo>
                <a:lnTo>
                  <a:pt x="579" y="442"/>
                </a:lnTo>
                <a:lnTo>
                  <a:pt x="598" y="422"/>
                </a:lnTo>
                <a:lnTo>
                  <a:pt x="616" y="399"/>
                </a:lnTo>
                <a:lnTo>
                  <a:pt x="634" y="377"/>
                </a:lnTo>
                <a:lnTo>
                  <a:pt x="649" y="352"/>
                </a:lnTo>
                <a:lnTo>
                  <a:pt x="663" y="327"/>
                </a:lnTo>
                <a:lnTo>
                  <a:pt x="674" y="302"/>
                </a:lnTo>
                <a:lnTo>
                  <a:pt x="685" y="275"/>
                </a:lnTo>
                <a:lnTo>
                  <a:pt x="694" y="248"/>
                </a:lnTo>
                <a:lnTo>
                  <a:pt x="700" y="220"/>
                </a:lnTo>
                <a:lnTo>
                  <a:pt x="705" y="192"/>
                </a:lnTo>
                <a:lnTo>
                  <a:pt x="709" y="164"/>
                </a:lnTo>
                <a:lnTo>
                  <a:pt x="711" y="136"/>
                </a:lnTo>
                <a:lnTo>
                  <a:pt x="711" y="107"/>
                </a:lnTo>
                <a:lnTo>
                  <a:pt x="709" y="80"/>
                </a:lnTo>
                <a:lnTo>
                  <a:pt x="705" y="52"/>
                </a:lnTo>
                <a:lnTo>
                  <a:pt x="700" y="24"/>
                </a:lnTo>
                <a:close/>
                <a:moveTo>
                  <a:pt x="34" y="274"/>
                </a:moveTo>
                <a:lnTo>
                  <a:pt x="138" y="169"/>
                </a:lnTo>
                <a:lnTo>
                  <a:pt x="231" y="169"/>
                </a:lnTo>
                <a:lnTo>
                  <a:pt x="106" y="294"/>
                </a:lnTo>
                <a:lnTo>
                  <a:pt x="106" y="294"/>
                </a:lnTo>
                <a:lnTo>
                  <a:pt x="106" y="294"/>
                </a:lnTo>
                <a:lnTo>
                  <a:pt x="106" y="294"/>
                </a:lnTo>
                <a:lnTo>
                  <a:pt x="106" y="294"/>
                </a:lnTo>
                <a:lnTo>
                  <a:pt x="80" y="320"/>
                </a:lnTo>
                <a:lnTo>
                  <a:pt x="34" y="274"/>
                </a:lnTo>
                <a:close/>
                <a:moveTo>
                  <a:pt x="68" y="667"/>
                </a:moveTo>
                <a:lnTo>
                  <a:pt x="34" y="677"/>
                </a:lnTo>
                <a:lnTo>
                  <a:pt x="42" y="642"/>
                </a:lnTo>
                <a:lnTo>
                  <a:pt x="47" y="629"/>
                </a:lnTo>
                <a:lnTo>
                  <a:pt x="52" y="615"/>
                </a:lnTo>
                <a:lnTo>
                  <a:pt x="57" y="601"/>
                </a:lnTo>
                <a:lnTo>
                  <a:pt x="64" y="588"/>
                </a:lnTo>
                <a:lnTo>
                  <a:pt x="71" y="575"/>
                </a:lnTo>
                <a:lnTo>
                  <a:pt x="80" y="563"/>
                </a:lnTo>
                <a:lnTo>
                  <a:pt x="89" y="551"/>
                </a:lnTo>
                <a:lnTo>
                  <a:pt x="98" y="541"/>
                </a:lnTo>
                <a:lnTo>
                  <a:pt x="170" y="612"/>
                </a:lnTo>
                <a:lnTo>
                  <a:pt x="158" y="622"/>
                </a:lnTo>
                <a:lnTo>
                  <a:pt x="147" y="631"/>
                </a:lnTo>
                <a:lnTo>
                  <a:pt x="135" y="638"/>
                </a:lnTo>
                <a:lnTo>
                  <a:pt x="122" y="646"/>
                </a:lnTo>
                <a:lnTo>
                  <a:pt x="109" y="652"/>
                </a:lnTo>
                <a:lnTo>
                  <a:pt x="96" y="659"/>
                </a:lnTo>
                <a:lnTo>
                  <a:pt x="82" y="663"/>
                </a:lnTo>
                <a:lnTo>
                  <a:pt x="68" y="667"/>
                </a:lnTo>
                <a:close/>
                <a:moveTo>
                  <a:pt x="219" y="622"/>
                </a:moveTo>
                <a:lnTo>
                  <a:pt x="201" y="604"/>
                </a:lnTo>
                <a:lnTo>
                  <a:pt x="200" y="604"/>
                </a:lnTo>
                <a:lnTo>
                  <a:pt x="200" y="603"/>
                </a:lnTo>
                <a:lnTo>
                  <a:pt x="199" y="603"/>
                </a:lnTo>
                <a:lnTo>
                  <a:pt x="198" y="602"/>
                </a:lnTo>
                <a:lnTo>
                  <a:pt x="108" y="512"/>
                </a:lnTo>
                <a:lnTo>
                  <a:pt x="108" y="511"/>
                </a:lnTo>
                <a:lnTo>
                  <a:pt x="107" y="511"/>
                </a:lnTo>
                <a:lnTo>
                  <a:pt x="107" y="510"/>
                </a:lnTo>
                <a:lnTo>
                  <a:pt x="106" y="510"/>
                </a:lnTo>
                <a:lnTo>
                  <a:pt x="88" y="491"/>
                </a:lnTo>
                <a:lnTo>
                  <a:pt x="116" y="440"/>
                </a:lnTo>
                <a:lnTo>
                  <a:pt x="270" y="594"/>
                </a:lnTo>
                <a:lnTo>
                  <a:pt x="219" y="622"/>
                </a:lnTo>
                <a:close/>
                <a:moveTo>
                  <a:pt x="541" y="572"/>
                </a:moveTo>
                <a:lnTo>
                  <a:pt x="437" y="677"/>
                </a:lnTo>
                <a:lnTo>
                  <a:pt x="391" y="630"/>
                </a:lnTo>
                <a:lnTo>
                  <a:pt x="541" y="479"/>
                </a:lnTo>
                <a:lnTo>
                  <a:pt x="541" y="572"/>
                </a:lnTo>
                <a:close/>
                <a:moveTo>
                  <a:pt x="560" y="423"/>
                </a:moveTo>
                <a:lnTo>
                  <a:pt x="361" y="620"/>
                </a:lnTo>
                <a:lnTo>
                  <a:pt x="361" y="620"/>
                </a:lnTo>
                <a:lnTo>
                  <a:pt x="361" y="620"/>
                </a:lnTo>
                <a:lnTo>
                  <a:pt x="361" y="620"/>
                </a:lnTo>
                <a:lnTo>
                  <a:pt x="361" y="620"/>
                </a:lnTo>
                <a:lnTo>
                  <a:pt x="348" y="633"/>
                </a:lnTo>
                <a:lnTo>
                  <a:pt x="303" y="587"/>
                </a:lnTo>
                <a:lnTo>
                  <a:pt x="123" y="408"/>
                </a:lnTo>
                <a:lnTo>
                  <a:pt x="123" y="408"/>
                </a:lnTo>
                <a:lnTo>
                  <a:pt x="123" y="408"/>
                </a:lnTo>
                <a:lnTo>
                  <a:pt x="78" y="362"/>
                </a:lnTo>
                <a:lnTo>
                  <a:pt x="115" y="324"/>
                </a:lnTo>
                <a:lnTo>
                  <a:pt x="301" y="510"/>
                </a:lnTo>
                <a:lnTo>
                  <a:pt x="305" y="512"/>
                </a:lnTo>
                <a:lnTo>
                  <a:pt x="311" y="513"/>
                </a:lnTo>
                <a:lnTo>
                  <a:pt x="316" y="512"/>
                </a:lnTo>
                <a:lnTo>
                  <a:pt x="320" y="510"/>
                </a:lnTo>
                <a:lnTo>
                  <a:pt x="324" y="504"/>
                </a:lnTo>
                <a:lnTo>
                  <a:pt x="325" y="499"/>
                </a:lnTo>
                <a:lnTo>
                  <a:pt x="324" y="494"/>
                </a:lnTo>
                <a:lnTo>
                  <a:pt x="320" y="489"/>
                </a:lnTo>
                <a:lnTo>
                  <a:pt x="135" y="305"/>
                </a:lnTo>
                <a:lnTo>
                  <a:pt x="288" y="151"/>
                </a:lnTo>
                <a:lnTo>
                  <a:pt x="307" y="133"/>
                </a:lnTo>
                <a:lnTo>
                  <a:pt x="328" y="116"/>
                </a:lnTo>
                <a:lnTo>
                  <a:pt x="349" y="100"/>
                </a:lnTo>
                <a:lnTo>
                  <a:pt x="372" y="86"/>
                </a:lnTo>
                <a:lnTo>
                  <a:pt x="394" y="73"/>
                </a:lnTo>
                <a:lnTo>
                  <a:pt x="418" y="62"/>
                </a:lnTo>
                <a:lnTo>
                  <a:pt x="442" y="53"/>
                </a:lnTo>
                <a:lnTo>
                  <a:pt x="466" y="44"/>
                </a:lnTo>
                <a:lnTo>
                  <a:pt x="492" y="38"/>
                </a:lnTo>
                <a:lnTo>
                  <a:pt x="517" y="33"/>
                </a:lnTo>
                <a:lnTo>
                  <a:pt x="542" y="29"/>
                </a:lnTo>
                <a:lnTo>
                  <a:pt x="569" y="28"/>
                </a:lnTo>
                <a:lnTo>
                  <a:pt x="595" y="27"/>
                </a:lnTo>
                <a:lnTo>
                  <a:pt x="622" y="29"/>
                </a:lnTo>
                <a:lnTo>
                  <a:pt x="648" y="31"/>
                </a:lnTo>
                <a:lnTo>
                  <a:pt x="674" y="37"/>
                </a:lnTo>
                <a:lnTo>
                  <a:pt x="679" y="62"/>
                </a:lnTo>
                <a:lnTo>
                  <a:pt x="682" y="89"/>
                </a:lnTo>
                <a:lnTo>
                  <a:pt x="683" y="116"/>
                </a:lnTo>
                <a:lnTo>
                  <a:pt x="683" y="142"/>
                </a:lnTo>
                <a:lnTo>
                  <a:pt x="681" y="167"/>
                </a:lnTo>
                <a:lnTo>
                  <a:pt x="678" y="193"/>
                </a:lnTo>
                <a:lnTo>
                  <a:pt x="672" y="219"/>
                </a:lnTo>
                <a:lnTo>
                  <a:pt x="666" y="244"/>
                </a:lnTo>
                <a:lnTo>
                  <a:pt x="658" y="268"/>
                </a:lnTo>
                <a:lnTo>
                  <a:pt x="649" y="293"/>
                </a:lnTo>
                <a:lnTo>
                  <a:pt x="637" y="317"/>
                </a:lnTo>
                <a:lnTo>
                  <a:pt x="624" y="339"/>
                </a:lnTo>
                <a:lnTo>
                  <a:pt x="610" y="360"/>
                </a:lnTo>
                <a:lnTo>
                  <a:pt x="595" y="382"/>
                </a:lnTo>
                <a:lnTo>
                  <a:pt x="578" y="402"/>
                </a:lnTo>
                <a:lnTo>
                  <a:pt x="560" y="42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499" name="Freeform 125"/>
          <p:cNvSpPr/>
          <p:nvPr/>
        </p:nvSpPr>
        <p:spPr>
          <a:xfrm>
            <a:off x="1218240" y="2399760"/>
            <a:ext cx="113760" cy="115920"/>
          </a:xfrm>
          <a:custGeom>
            <a:avLst/>
            <a:gdLst>
              <a:gd name="textAreaLeft" fmla="*/ 0 w 113760"/>
              <a:gd name="textAreaRight" fmla="*/ 114120 w 113760"/>
              <a:gd name="textAreaTop" fmla="*/ 0 h 115920"/>
              <a:gd name="textAreaBottom" fmla="*/ 116280 h 115920"/>
            </a:gdLst>
            <a:ahLst/>
            <a:cxnLst/>
            <a:rect l="textAreaLeft" t="textAreaTop" r="textAreaRight" b="textAreaBottom"/>
            <a:pathLst>
              <a:path w="219" h="233">
                <a:moveTo>
                  <a:pt x="212" y="157"/>
                </a:moveTo>
                <a:lnTo>
                  <a:pt x="207" y="155"/>
                </a:lnTo>
                <a:lnTo>
                  <a:pt x="201" y="155"/>
                </a:lnTo>
                <a:lnTo>
                  <a:pt x="197" y="157"/>
                </a:lnTo>
                <a:lnTo>
                  <a:pt x="193" y="161"/>
                </a:lnTo>
                <a:lnTo>
                  <a:pt x="186" y="171"/>
                </a:lnTo>
                <a:lnTo>
                  <a:pt x="179" y="179"/>
                </a:lnTo>
                <a:lnTo>
                  <a:pt x="170" y="187"/>
                </a:lnTo>
                <a:lnTo>
                  <a:pt x="161" y="193"/>
                </a:lnTo>
                <a:lnTo>
                  <a:pt x="151" y="199"/>
                </a:lnTo>
                <a:lnTo>
                  <a:pt x="139" y="203"/>
                </a:lnTo>
                <a:lnTo>
                  <a:pt x="129" y="205"/>
                </a:lnTo>
                <a:lnTo>
                  <a:pt x="117" y="205"/>
                </a:lnTo>
                <a:lnTo>
                  <a:pt x="107" y="205"/>
                </a:lnTo>
                <a:lnTo>
                  <a:pt x="99" y="204"/>
                </a:lnTo>
                <a:lnTo>
                  <a:pt x="90" y="202"/>
                </a:lnTo>
                <a:lnTo>
                  <a:pt x="82" y="199"/>
                </a:lnTo>
                <a:lnTo>
                  <a:pt x="74" y="194"/>
                </a:lnTo>
                <a:lnTo>
                  <a:pt x="67" y="190"/>
                </a:lnTo>
                <a:lnTo>
                  <a:pt x="60" y="185"/>
                </a:lnTo>
                <a:lnTo>
                  <a:pt x="53" y="179"/>
                </a:lnTo>
                <a:lnTo>
                  <a:pt x="48" y="173"/>
                </a:lnTo>
                <a:lnTo>
                  <a:pt x="43" y="166"/>
                </a:lnTo>
                <a:lnTo>
                  <a:pt x="38" y="159"/>
                </a:lnTo>
                <a:lnTo>
                  <a:pt x="35" y="151"/>
                </a:lnTo>
                <a:lnTo>
                  <a:pt x="32" y="143"/>
                </a:lnTo>
                <a:lnTo>
                  <a:pt x="30" y="134"/>
                </a:lnTo>
                <a:lnTo>
                  <a:pt x="29" y="126"/>
                </a:lnTo>
                <a:lnTo>
                  <a:pt x="28" y="117"/>
                </a:lnTo>
                <a:lnTo>
                  <a:pt x="29" y="108"/>
                </a:lnTo>
                <a:lnTo>
                  <a:pt x="30" y="99"/>
                </a:lnTo>
                <a:lnTo>
                  <a:pt x="32" y="90"/>
                </a:lnTo>
                <a:lnTo>
                  <a:pt x="35" y="82"/>
                </a:lnTo>
                <a:lnTo>
                  <a:pt x="38" y="74"/>
                </a:lnTo>
                <a:lnTo>
                  <a:pt x="43" y="67"/>
                </a:lnTo>
                <a:lnTo>
                  <a:pt x="48" y="60"/>
                </a:lnTo>
                <a:lnTo>
                  <a:pt x="53" y="54"/>
                </a:lnTo>
                <a:lnTo>
                  <a:pt x="60" y="49"/>
                </a:lnTo>
                <a:lnTo>
                  <a:pt x="67" y="43"/>
                </a:lnTo>
                <a:lnTo>
                  <a:pt x="74" y="39"/>
                </a:lnTo>
                <a:lnTo>
                  <a:pt x="82" y="35"/>
                </a:lnTo>
                <a:lnTo>
                  <a:pt x="90" y="31"/>
                </a:lnTo>
                <a:lnTo>
                  <a:pt x="99" y="29"/>
                </a:lnTo>
                <a:lnTo>
                  <a:pt x="107" y="28"/>
                </a:lnTo>
                <a:lnTo>
                  <a:pt x="117" y="28"/>
                </a:lnTo>
                <a:lnTo>
                  <a:pt x="126" y="28"/>
                </a:lnTo>
                <a:lnTo>
                  <a:pt x="136" y="30"/>
                </a:lnTo>
                <a:lnTo>
                  <a:pt x="146" y="32"/>
                </a:lnTo>
                <a:lnTo>
                  <a:pt x="154" y="36"/>
                </a:lnTo>
                <a:lnTo>
                  <a:pt x="163" y="41"/>
                </a:lnTo>
                <a:lnTo>
                  <a:pt x="170" y="46"/>
                </a:lnTo>
                <a:lnTo>
                  <a:pt x="178" y="53"/>
                </a:lnTo>
                <a:lnTo>
                  <a:pt x="184" y="59"/>
                </a:lnTo>
                <a:lnTo>
                  <a:pt x="189" y="64"/>
                </a:lnTo>
                <a:lnTo>
                  <a:pt x="194" y="65"/>
                </a:lnTo>
                <a:lnTo>
                  <a:pt x="199" y="64"/>
                </a:lnTo>
                <a:lnTo>
                  <a:pt x="205" y="61"/>
                </a:lnTo>
                <a:lnTo>
                  <a:pt x="208" y="57"/>
                </a:lnTo>
                <a:lnTo>
                  <a:pt x="209" y="52"/>
                </a:lnTo>
                <a:lnTo>
                  <a:pt x="209" y="46"/>
                </a:lnTo>
                <a:lnTo>
                  <a:pt x="206" y="42"/>
                </a:lnTo>
                <a:lnTo>
                  <a:pt x="197" y="32"/>
                </a:lnTo>
                <a:lnTo>
                  <a:pt x="188" y="24"/>
                </a:lnTo>
                <a:lnTo>
                  <a:pt x="177" y="17"/>
                </a:lnTo>
                <a:lnTo>
                  <a:pt x="166" y="11"/>
                </a:lnTo>
                <a:lnTo>
                  <a:pt x="154" y="7"/>
                </a:lnTo>
                <a:lnTo>
                  <a:pt x="142" y="2"/>
                </a:lnTo>
                <a:lnTo>
                  <a:pt x="130" y="1"/>
                </a:lnTo>
                <a:lnTo>
                  <a:pt x="117" y="0"/>
                </a:lnTo>
                <a:lnTo>
                  <a:pt x="105" y="0"/>
                </a:lnTo>
                <a:lnTo>
                  <a:pt x="93" y="2"/>
                </a:lnTo>
                <a:lnTo>
                  <a:pt x="82" y="6"/>
                </a:lnTo>
                <a:lnTo>
                  <a:pt x="72" y="9"/>
                </a:lnTo>
                <a:lnTo>
                  <a:pt x="61" y="14"/>
                </a:lnTo>
                <a:lnTo>
                  <a:pt x="51" y="20"/>
                </a:lnTo>
                <a:lnTo>
                  <a:pt x="43" y="27"/>
                </a:lnTo>
                <a:lnTo>
                  <a:pt x="34" y="35"/>
                </a:lnTo>
                <a:lnTo>
                  <a:pt x="27" y="42"/>
                </a:lnTo>
                <a:lnTo>
                  <a:pt x="20" y="52"/>
                </a:lnTo>
                <a:lnTo>
                  <a:pt x="14" y="61"/>
                </a:lnTo>
                <a:lnTo>
                  <a:pt x="9" y="71"/>
                </a:lnTo>
                <a:lnTo>
                  <a:pt x="5" y="82"/>
                </a:lnTo>
                <a:lnTo>
                  <a:pt x="2" y="94"/>
                </a:lnTo>
                <a:lnTo>
                  <a:pt x="1" y="104"/>
                </a:lnTo>
                <a:lnTo>
                  <a:pt x="0" y="117"/>
                </a:lnTo>
                <a:lnTo>
                  <a:pt x="1" y="129"/>
                </a:lnTo>
                <a:lnTo>
                  <a:pt x="2" y="140"/>
                </a:lnTo>
                <a:lnTo>
                  <a:pt x="5" y="151"/>
                </a:lnTo>
                <a:lnTo>
                  <a:pt x="9" y="162"/>
                </a:lnTo>
                <a:lnTo>
                  <a:pt x="14" y="172"/>
                </a:lnTo>
                <a:lnTo>
                  <a:pt x="20" y="181"/>
                </a:lnTo>
                <a:lnTo>
                  <a:pt x="27" y="191"/>
                </a:lnTo>
                <a:lnTo>
                  <a:pt x="34" y="199"/>
                </a:lnTo>
                <a:lnTo>
                  <a:pt x="43" y="206"/>
                </a:lnTo>
                <a:lnTo>
                  <a:pt x="51" y="214"/>
                </a:lnTo>
                <a:lnTo>
                  <a:pt x="61" y="219"/>
                </a:lnTo>
                <a:lnTo>
                  <a:pt x="72" y="224"/>
                </a:lnTo>
                <a:lnTo>
                  <a:pt x="82" y="228"/>
                </a:lnTo>
                <a:lnTo>
                  <a:pt x="93" y="231"/>
                </a:lnTo>
                <a:lnTo>
                  <a:pt x="105" y="233"/>
                </a:lnTo>
                <a:lnTo>
                  <a:pt x="117" y="233"/>
                </a:lnTo>
                <a:lnTo>
                  <a:pt x="132" y="232"/>
                </a:lnTo>
                <a:lnTo>
                  <a:pt x="147" y="229"/>
                </a:lnTo>
                <a:lnTo>
                  <a:pt x="161" y="224"/>
                </a:lnTo>
                <a:lnTo>
                  <a:pt x="175" y="218"/>
                </a:lnTo>
                <a:lnTo>
                  <a:pt x="188" y="209"/>
                </a:lnTo>
                <a:lnTo>
                  <a:pt x="198" y="200"/>
                </a:lnTo>
                <a:lnTo>
                  <a:pt x="209" y="188"/>
                </a:lnTo>
                <a:lnTo>
                  <a:pt x="218" y="175"/>
                </a:lnTo>
                <a:lnTo>
                  <a:pt x="219" y="170"/>
                </a:lnTo>
                <a:lnTo>
                  <a:pt x="219" y="164"/>
                </a:lnTo>
                <a:lnTo>
                  <a:pt x="217" y="160"/>
                </a:lnTo>
                <a:lnTo>
                  <a:pt x="212" y="157"/>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500" name="Picture 1"/>
          <p:cNvPicPr/>
          <p:nvPr/>
        </p:nvPicPr>
        <p:blipFill>
          <a:blip r:embed="rId6"/>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additive="repl">
                                        <p:cTn id="7" dur="1000"/>
                                        <p:tgtEl>
                                          <p:spTgt spid="497"/>
                                        </p:tgtEl>
                                      </p:cBhvr>
                                    </p:animEffect>
                                    <p:anim calcmode="lin" valueType="num">
                                      <p:cBhvr additive="repl">
                                        <p:cTn id="8" dur="1000" fill="hold"/>
                                        <p:tgtEl>
                                          <p:spTgt spid="497"/>
                                        </p:tgtEl>
                                        <p:attrNameLst>
                                          <p:attrName>ppt_x</p:attrName>
                                        </p:attrNameLst>
                                      </p:cBhvr>
                                      <p:tavLst>
                                        <p:tav tm="0">
                                          <p:val>
                                            <p:strVal val="#ppt_x"/>
                                          </p:val>
                                        </p:tav>
                                        <p:tav tm="100000">
                                          <p:val>
                                            <p:strVal val="#ppt_x"/>
                                          </p:val>
                                        </p:tav>
                                      </p:tavLst>
                                    </p:anim>
                                    <p:anim calcmode="lin" valueType="num">
                                      <p:cBhvr additive="repl">
                                        <p:cTn id="9" dur="1000" fill="hold"/>
                                        <p:tgtEl>
                                          <p:spTgt spid="49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87"/>
                                        </p:tgtEl>
                                        <p:attrNameLst>
                                          <p:attrName>style.visibility</p:attrName>
                                        </p:attrNameLst>
                                      </p:cBhvr>
                                      <p:to>
                                        <p:strVal val="visible"/>
                                      </p:to>
                                    </p:set>
                                    <p:animEffect transition="in" filter="wipe(up)">
                                      <p:cBhvr additive="repl">
                                        <p:cTn id="12" dur="75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501" name="Group 2"/>
          <p:cNvGrpSpPr/>
          <p:nvPr/>
        </p:nvGrpSpPr>
        <p:grpSpPr>
          <a:xfrm>
            <a:off x="11002320" y="-1063800"/>
            <a:ext cx="2521800" cy="9156240"/>
            <a:chOff x="11002320" y="-1063800"/>
            <a:chExt cx="2521800" cy="9156240"/>
          </a:xfrm>
        </p:grpSpPr>
        <p:cxnSp>
          <p:nvCxnSpPr>
            <p:cNvPr id="502" name="Straight Connector 3"/>
            <p:cNvCxnSpPr>
              <a:endCxn id="503" idx="2"/>
            </p:cNvCxnSpPr>
            <p:nvPr/>
          </p:nvCxnSpPr>
          <p:spPr>
            <a:xfrm flipH="1">
              <a:off x="11679840" y="8092440"/>
              <a:ext cx="1844640" cy="360"/>
            </a:xfrm>
            <a:prstGeom prst="straightConnector1">
              <a:avLst/>
            </a:prstGeom>
            <a:ln w="19050">
              <a:solidFill>
                <a:srgbClr val="C0504D"/>
              </a:solidFill>
              <a:round/>
            </a:ln>
          </p:spPr>
        </p:cxnSp>
        <p:cxnSp>
          <p:nvCxnSpPr>
            <p:cNvPr id="504" name="Straight Connector 4"/>
            <p:cNvCxnSpPr/>
            <p:nvPr/>
          </p:nvCxnSpPr>
          <p:spPr>
            <a:xfrm flipV="1">
              <a:off x="11002320" y="-1063800"/>
              <a:ext cx="360" cy="8177760"/>
            </a:xfrm>
            <a:prstGeom prst="straightConnector1">
              <a:avLst/>
            </a:prstGeom>
            <a:ln w="19050">
              <a:solidFill>
                <a:srgbClr val="C0504D"/>
              </a:solidFill>
              <a:round/>
            </a:ln>
          </p:spPr>
        </p:cxnSp>
        <p:sp>
          <p:nvSpPr>
            <p:cNvPr id="503" name="Arc 6"/>
            <p:cNvSpPr/>
            <p:nvPr/>
          </p:nvSpPr>
          <p:spPr>
            <a:xfrm rot="16200000" flipV="1">
              <a:off x="10671480" y="6409440"/>
              <a:ext cx="2017440" cy="1347840"/>
            </a:xfrm>
            <a:prstGeom prst="arc">
              <a:avLst>
                <a:gd name="adj1" fmla="val 5502551"/>
                <a:gd name="adj2" fmla="val 10799997"/>
              </a:avLst>
            </a:prstGeom>
            <a:noFill/>
            <a:ln w="19050">
              <a:solidFill>
                <a:srgbClr val="C0504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dk1"/>
                </a:solidFill>
                <a:latin typeface="Roboto Light"/>
              </a:endParaRPr>
            </a:p>
          </p:txBody>
        </p:sp>
      </p:grpSp>
      <p:pic>
        <p:nvPicPr>
          <p:cNvPr id="505" name="object 6"/>
          <p:cNvPicPr/>
          <p:nvPr/>
        </p:nvPicPr>
        <p:blipFill>
          <a:blip r:embed="rId3"/>
          <a:stretch/>
        </p:blipFill>
        <p:spPr>
          <a:xfrm rot="13597200">
            <a:off x="9524520" y="2874240"/>
            <a:ext cx="3421080" cy="2846160"/>
          </a:xfrm>
          <a:prstGeom prst="rect">
            <a:avLst/>
          </a:prstGeom>
          <a:ln w="0">
            <a:noFill/>
          </a:ln>
          <a:effectLst>
            <a:outerShdw blurRad="50760" dist="50760" dir="5400000" algn="ctr" rotWithShape="0">
              <a:srgbClr val="000000">
                <a:alpha val="99000"/>
              </a:srgbClr>
            </a:outerShdw>
          </a:effectLst>
        </p:spPr>
      </p:pic>
      <p:sp>
        <p:nvSpPr>
          <p:cNvPr id="506" name="TextBox 10"/>
          <p:cNvSpPr/>
          <p:nvPr/>
        </p:nvSpPr>
        <p:spPr>
          <a:xfrm>
            <a:off x="1454760" y="2235600"/>
            <a:ext cx="97117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800" b="1" dirty="0">
                <a:solidFill>
                  <a:schemeClr val="bg1"/>
                </a:solidFill>
                <a:latin typeface="inherit"/>
                <a:ea typeface="Roboto Light" panose="02000000000000000000" pitchFamily="2" charset="0"/>
                <a:cs typeface="Arial" panose="020B0604020202020204" pitchFamily="34" charset="0"/>
              </a:rPr>
              <a:t>SAHA İstanbul ~ </a:t>
            </a:r>
            <a:r>
              <a:rPr lang="en-US" sz="2800" b="1" dirty="0">
                <a:solidFill>
                  <a:schemeClr val="bg1"/>
                </a:solidFill>
                <a:latin typeface="inherit"/>
                <a:ea typeface="Roboto Light" panose="02000000000000000000" pitchFamily="2" charset="0"/>
                <a:cs typeface="Arial" panose="020B0604020202020204" pitchFamily="34" charset="0"/>
              </a:rPr>
              <a:t>Defense, Aeronautics and Space Cluster</a:t>
            </a:r>
            <a:endParaRPr lang="en" sz="2800" b="1" dirty="0">
              <a:solidFill>
                <a:schemeClr val="bg1"/>
              </a:solidFill>
              <a:latin typeface="inherit"/>
              <a:ea typeface="Roboto Light" panose="02000000000000000000" pitchFamily="2" charset="0"/>
              <a:cs typeface="Arial" panose="020B0604020202020204" pitchFamily="34" charset="0"/>
            </a:endParaRPr>
          </a:p>
        </p:txBody>
      </p:sp>
      <p:sp>
        <p:nvSpPr>
          <p:cNvPr id="507" name="Rectangle 5"/>
          <p:cNvSpPr/>
          <p:nvPr/>
        </p:nvSpPr>
        <p:spPr>
          <a:xfrm>
            <a:off x="985320" y="3247920"/>
            <a:ext cx="7905600" cy="19375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in 2022; It has been accepted as a member of SAHA Istanbul ~ Defense, Aviation and Space Cluster, which creates a strong ecosystem by improving the technological and sectoral competencies of its members, supporting the cooperation between its members in order to increase the domesticity rate of the Turkish defense, aerospace and space industry and to move it to higher levels in international competition.</a:t>
            </a:r>
            <a:endParaRPr lang="tr-TR" sz="2000" dirty="0">
              <a:solidFill>
                <a:schemeClr val="bg1"/>
              </a:solidFill>
              <a:latin typeface="inherit"/>
            </a:endParaRPr>
          </a:p>
        </p:txBody>
      </p:sp>
      <p:pic>
        <p:nvPicPr>
          <p:cNvPr id="508" name="Picture 16"/>
          <p:cNvPicPr/>
          <p:nvPr/>
        </p:nvPicPr>
        <p:blipFill>
          <a:blip r:embed="rId4"/>
          <a:stretch/>
        </p:blipFill>
        <p:spPr>
          <a:xfrm>
            <a:off x="321480" y="69120"/>
            <a:ext cx="1341000" cy="1341000"/>
          </a:xfrm>
          <a:prstGeom prst="rect">
            <a:avLst/>
          </a:prstGeom>
          <a:ln w="0">
            <a:noFill/>
          </a:ln>
        </p:spPr>
      </p:pic>
      <p:pic>
        <p:nvPicPr>
          <p:cNvPr id="509" name="Picture 17"/>
          <p:cNvPicPr/>
          <p:nvPr/>
        </p:nvPicPr>
        <p:blipFill>
          <a:blip r:embed="rId5"/>
          <a:stretch/>
        </p:blipFill>
        <p:spPr>
          <a:xfrm>
            <a:off x="9236880" y="2422800"/>
            <a:ext cx="3809520" cy="3809520"/>
          </a:xfrm>
          <a:prstGeom prst="rect">
            <a:avLst/>
          </a:prstGeom>
          <a:ln w="0">
            <a:noFill/>
          </a:ln>
        </p:spPr>
      </p:pic>
      <p:sp>
        <p:nvSpPr>
          <p:cNvPr id="510" name="Freeform 123"/>
          <p:cNvSpPr/>
          <p:nvPr/>
        </p:nvSpPr>
        <p:spPr>
          <a:xfrm>
            <a:off x="1064160" y="2320560"/>
            <a:ext cx="370080" cy="353160"/>
          </a:xfrm>
          <a:custGeom>
            <a:avLst/>
            <a:gdLst>
              <a:gd name="textAreaLeft" fmla="*/ 0 w 370080"/>
              <a:gd name="textAreaRight" fmla="*/ 370440 w 370080"/>
              <a:gd name="textAreaTop" fmla="*/ 0 h 353160"/>
              <a:gd name="textAreaBottom" fmla="*/ 353520 h 353160"/>
            </a:gdLst>
            <a:ahLst/>
            <a:cxnLst/>
            <a:rect l="textAreaLeft" t="textAreaTop" r="textAreaRight" b="textAreaBottom"/>
            <a:pathLst>
              <a:path w="711" h="710">
                <a:moveTo>
                  <a:pt x="700" y="24"/>
                </a:moveTo>
                <a:lnTo>
                  <a:pt x="698" y="20"/>
                </a:lnTo>
                <a:lnTo>
                  <a:pt x="696" y="15"/>
                </a:lnTo>
                <a:lnTo>
                  <a:pt x="696" y="15"/>
                </a:lnTo>
                <a:lnTo>
                  <a:pt x="692" y="12"/>
                </a:lnTo>
                <a:lnTo>
                  <a:pt x="687" y="11"/>
                </a:lnTo>
                <a:lnTo>
                  <a:pt x="659" y="6"/>
                </a:lnTo>
                <a:lnTo>
                  <a:pt x="631" y="2"/>
                </a:lnTo>
                <a:lnTo>
                  <a:pt x="602" y="0"/>
                </a:lnTo>
                <a:lnTo>
                  <a:pt x="575" y="0"/>
                </a:lnTo>
                <a:lnTo>
                  <a:pt x="547" y="1"/>
                </a:lnTo>
                <a:lnTo>
                  <a:pt x="519" y="5"/>
                </a:lnTo>
                <a:lnTo>
                  <a:pt x="491" y="10"/>
                </a:lnTo>
                <a:lnTo>
                  <a:pt x="463" y="17"/>
                </a:lnTo>
                <a:lnTo>
                  <a:pt x="436" y="26"/>
                </a:lnTo>
                <a:lnTo>
                  <a:pt x="409" y="37"/>
                </a:lnTo>
                <a:lnTo>
                  <a:pt x="384" y="48"/>
                </a:lnTo>
                <a:lnTo>
                  <a:pt x="359" y="62"/>
                </a:lnTo>
                <a:lnTo>
                  <a:pt x="334" y="77"/>
                </a:lnTo>
                <a:lnTo>
                  <a:pt x="312" y="94"/>
                </a:lnTo>
                <a:lnTo>
                  <a:pt x="289" y="112"/>
                </a:lnTo>
                <a:lnTo>
                  <a:pt x="269" y="132"/>
                </a:lnTo>
                <a:lnTo>
                  <a:pt x="259" y="141"/>
                </a:lnTo>
                <a:lnTo>
                  <a:pt x="133" y="141"/>
                </a:lnTo>
                <a:lnTo>
                  <a:pt x="127" y="142"/>
                </a:lnTo>
                <a:lnTo>
                  <a:pt x="123" y="145"/>
                </a:lnTo>
                <a:lnTo>
                  <a:pt x="4" y="264"/>
                </a:lnTo>
                <a:lnTo>
                  <a:pt x="1" y="268"/>
                </a:lnTo>
                <a:lnTo>
                  <a:pt x="0" y="274"/>
                </a:lnTo>
                <a:lnTo>
                  <a:pt x="1" y="279"/>
                </a:lnTo>
                <a:lnTo>
                  <a:pt x="4" y="283"/>
                </a:lnTo>
                <a:lnTo>
                  <a:pt x="61" y="339"/>
                </a:lnTo>
                <a:lnTo>
                  <a:pt x="48" y="352"/>
                </a:lnTo>
                <a:lnTo>
                  <a:pt x="45" y="356"/>
                </a:lnTo>
                <a:lnTo>
                  <a:pt x="44" y="362"/>
                </a:lnTo>
                <a:lnTo>
                  <a:pt x="45" y="367"/>
                </a:lnTo>
                <a:lnTo>
                  <a:pt x="48" y="371"/>
                </a:lnTo>
                <a:lnTo>
                  <a:pt x="96" y="419"/>
                </a:lnTo>
                <a:lnTo>
                  <a:pt x="59" y="487"/>
                </a:lnTo>
                <a:lnTo>
                  <a:pt x="56" y="491"/>
                </a:lnTo>
                <a:lnTo>
                  <a:pt x="56" y="496"/>
                </a:lnTo>
                <a:lnTo>
                  <a:pt x="57" y="500"/>
                </a:lnTo>
                <a:lnTo>
                  <a:pt x="61" y="503"/>
                </a:lnTo>
                <a:lnTo>
                  <a:pt x="78" y="520"/>
                </a:lnTo>
                <a:lnTo>
                  <a:pt x="67" y="533"/>
                </a:lnTo>
                <a:lnTo>
                  <a:pt x="57" y="546"/>
                </a:lnTo>
                <a:lnTo>
                  <a:pt x="49" y="560"/>
                </a:lnTo>
                <a:lnTo>
                  <a:pt x="40" y="574"/>
                </a:lnTo>
                <a:lnTo>
                  <a:pt x="33" y="589"/>
                </a:lnTo>
                <a:lnTo>
                  <a:pt x="26" y="604"/>
                </a:lnTo>
                <a:lnTo>
                  <a:pt x="21" y="619"/>
                </a:lnTo>
                <a:lnTo>
                  <a:pt x="16" y="635"/>
                </a:lnTo>
                <a:lnTo>
                  <a:pt x="1" y="693"/>
                </a:lnTo>
                <a:lnTo>
                  <a:pt x="1" y="694"/>
                </a:lnTo>
                <a:lnTo>
                  <a:pt x="1" y="696"/>
                </a:lnTo>
                <a:lnTo>
                  <a:pt x="1" y="701"/>
                </a:lnTo>
                <a:lnTo>
                  <a:pt x="4" y="706"/>
                </a:lnTo>
                <a:lnTo>
                  <a:pt x="9" y="709"/>
                </a:lnTo>
                <a:lnTo>
                  <a:pt x="13" y="710"/>
                </a:lnTo>
                <a:lnTo>
                  <a:pt x="16" y="710"/>
                </a:lnTo>
                <a:lnTo>
                  <a:pt x="18" y="710"/>
                </a:lnTo>
                <a:lnTo>
                  <a:pt x="76" y="694"/>
                </a:lnTo>
                <a:lnTo>
                  <a:pt x="91" y="690"/>
                </a:lnTo>
                <a:lnTo>
                  <a:pt x="107" y="684"/>
                </a:lnTo>
                <a:lnTo>
                  <a:pt x="122" y="677"/>
                </a:lnTo>
                <a:lnTo>
                  <a:pt x="136" y="670"/>
                </a:lnTo>
                <a:lnTo>
                  <a:pt x="150" y="662"/>
                </a:lnTo>
                <a:lnTo>
                  <a:pt x="164" y="652"/>
                </a:lnTo>
                <a:lnTo>
                  <a:pt x="177" y="642"/>
                </a:lnTo>
                <a:lnTo>
                  <a:pt x="189" y="632"/>
                </a:lnTo>
                <a:lnTo>
                  <a:pt x="207" y="650"/>
                </a:lnTo>
                <a:lnTo>
                  <a:pt x="212" y="652"/>
                </a:lnTo>
                <a:lnTo>
                  <a:pt x="217" y="653"/>
                </a:lnTo>
                <a:lnTo>
                  <a:pt x="221" y="653"/>
                </a:lnTo>
                <a:lnTo>
                  <a:pt x="224" y="652"/>
                </a:lnTo>
                <a:lnTo>
                  <a:pt x="290" y="615"/>
                </a:lnTo>
                <a:lnTo>
                  <a:pt x="339" y="663"/>
                </a:lnTo>
                <a:lnTo>
                  <a:pt x="343" y="665"/>
                </a:lnTo>
                <a:lnTo>
                  <a:pt x="348" y="666"/>
                </a:lnTo>
                <a:lnTo>
                  <a:pt x="354" y="665"/>
                </a:lnTo>
                <a:lnTo>
                  <a:pt x="359" y="663"/>
                </a:lnTo>
                <a:lnTo>
                  <a:pt x="371" y="650"/>
                </a:lnTo>
                <a:lnTo>
                  <a:pt x="428" y="706"/>
                </a:lnTo>
                <a:lnTo>
                  <a:pt x="432" y="709"/>
                </a:lnTo>
                <a:lnTo>
                  <a:pt x="437" y="710"/>
                </a:lnTo>
                <a:lnTo>
                  <a:pt x="443" y="709"/>
                </a:lnTo>
                <a:lnTo>
                  <a:pt x="447" y="706"/>
                </a:lnTo>
                <a:lnTo>
                  <a:pt x="565" y="588"/>
                </a:lnTo>
                <a:lnTo>
                  <a:pt x="568" y="582"/>
                </a:lnTo>
                <a:lnTo>
                  <a:pt x="569" y="577"/>
                </a:lnTo>
                <a:lnTo>
                  <a:pt x="569" y="452"/>
                </a:lnTo>
                <a:lnTo>
                  <a:pt x="579" y="442"/>
                </a:lnTo>
                <a:lnTo>
                  <a:pt x="598" y="422"/>
                </a:lnTo>
                <a:lnTo>
                  <a:pt x="616" y="399"/>
                </a:lnTo>
                <a:lnTo>
                  <a:pt x="634" y="377"/>
                </a:lnTo>
                <a:lnTo>
                  <a:pt x="649" y="352"/>
                </a:lnTo>
                <a:lnTo>
                  <a:pt x="663" y="327"/>
                </a:lnTo>
                <a:lnTo>
                  <a:pt x="674" y="302"/>
                </a:lnTo>
                <a:lnTo>
                  <a:pt x="685" y="275"/>
                </a:lnTo>
                <a:lnTo>
                  <a:pt x="694" y="248"/>
                </a:lnTo>
                <a:lnTo>
                  <a:pt x="700" y="220"/>
                </a:lnTo>
                <a:lnTo>
                  <a:pt x="705" y="192"/>
                </a:lnTo>
                <a:lnTo>
                  <a:pt x="709" y="164"/>
                </a:lnTo>
                <a:lnTo>
                  <a:pt x="711" y="136"/>
                </a:lnTo>
                <a:lnTo>
                  <a:pt x="711" y="107"/>
                </a:lnTo>
                <a:lnTo>
                  <a:pt x="709" y="80"/>
                </a:lnTo>
                <a:lnTo>
                  <a:pt x="705" y="52"/>
                </a:lnTo>
                <a:lnTo>
                  <a:pt x="700" y="24"/>
                </a:lnTo>
                <a:close/>
                <a:moveTo>
                  <a:pt x="34" y="274"/>
                </a:moveTo>
                <a:lnTo>
                  <a:pt x="138" y="169"/>
                </a:lnTo>
                <a:lnTo>
                  <a:pt x="231" y="169"/>
                </a:lnTo>
                <a:lnTo>
                  <a:pt x="106" y="294"/>
                </a:lnTo>
                <a:lnTo>
                  <a:pt x="106" y="294"/>
                </a:lnTo>
                <a:lnTo>
                  <a:pt x="106" y="294"/>
                </a:lnTo>
                <a:lnTo>
                  <a:pt x="106" y="294"/>
                </a:lnTo>
                <a:lnTo>
                  <a:pt x="106" y="294"/>
                </a:lnTo>
                <a:lnTo>
                  <a:pt x="80" y="320"/>
                </a:lnTo>
                <a:lnTo>
                  <a:pt x="34" y="274"/>
                </a:lnTo>
                <a:close/>
                <a:moveTo>
                  <a:pt x="68" y="667"/>
                </a:moveTo>
                <a:lnTo>
                  <a:pt x="34" y="677"/>
                </a:lnTo>
                <a:lnTo>
                  <a:pt x="42" y="642"/>
                </a:lnTo>
                <a:lnTo>
                  <a:pt x="47" y="629"/>
                </a:lnTo>
                <a:lnTo>
                  <a:pt x="52" y="615"/>
                </a:lnTo>
                <a:lnTo>
                  <a:pt x="57" y="601"/>
                </a:lnTo>
                <a:lnTo>
                  <a:pt x="64" y="588"/>
                </a:lnTo>
                <a:lnTo>
                  <a:pt x="71" y="575"/>
                </a:lnTo>
                <a:lnTo>
                  <a:pt x="80" y="563"/>
                </a:lnTo>
                <a:lnTo>
                  <a:pt x="89" y="551"/>
                </a:lnTo>
                <a:lnTo>
                  <a:pt x="98" y="541"/>
                </a:lnTo>
                <a:lnTo>
                  <a:pt x="170" y="612"/>
                </a:lnTo>
                <a:lnTo>
                  <a:pt x="158" y="622"/>
                </a:lnTo>
                <a:lnTo>
                  <a:pt x="147" y="631"/>
                </a:lnTo>
                <a:lnTo>
                  <a:pt x="135" y="638"/>
                </a:lnTo>
                <a:lnTo>
                  <a:pt x="122" y="646"/>
                </a:lnTo>
                <a:lnTo>
                  <a:pt x="109" y="652"/>
                </a:lnTo>
                <a:lnTo>
                  <a:pt x="96" y="659"/>
                </a:lnTo>
                <a:lnTo>
                  <a:pt x="82" y="663"/>
                </a:lnTo>
                <a:lnTo>
                  <a:pt x="68" y="667"/>
                </a:lnTo>
                <a:close/>
                <a:moveTo>
                  <a:pt x="219" y="622"/>
                </a:moveTo>
                <a:lnTo>
                  <a:pt x="201" y="604"/>
                </a:lnTo>
                <a:lnTo>
                  <a:pt x="200" y="604"/>
                </a:lnTo>
                <a:lnTo>
                  <a:pt x="200" y="603"/>
                </a:lnTo>
                <a:lnTo>
                  <a:pt x="199" y="603"/>
                </a:lnTo>
                <a:lnTo>
                  <a:pt x="198" y="602"/>
                </a:lnTo>
                <a:lnTo>
                  <a:pt x="108" y="512"/>
                </a:lnTo>
                <a:lnTo>
                  <a:pt x="108" y="511"/>
                </a:lnTo>
                <a:lnTo>
                  <a:pt x="107" y="511"/>
                </a:lnTo>
                <a:lnTo>
                  <a:pt x="107" y="510"/>
                </a:lnTo>
                <a:lnTo>
                  <a:pt x="106" y="510"/>
                </a:lnTo>
                <a:lnTo>
                  <a:pt x="88" y="491"/>
                </a:lnTo>
                <a:lnTo>
                  <a:pt x="116" y="440"/>
                </a:lnTo>
                <a:lnTo>
                  <a:pt x="270" y="594"/>
                </a:lnTo>
                <a:lnTo>
                  <a:pt x="219" y="622"/>
                </a:lnTo>
                <a:close/>
                <a:moveTo>
                  <a:pt x="541" y="572"/>
                </a:moveTo>
                <a:lnTo>
                  <a:pt x="437" y="677"/>
                </a:lnTo>
                <a:lnTo>
                  <a:pt x="391" y="630"/>
                </a:lnTo>
                <a:lnTo>
                  <a:pt x="541" y="479"/>
                </a:lnTo>
                <a:lnTo>
                  <a:pt x="541" y="572"/>
                </a:lnTo>
                <a:close/>
                <a:moveTo>
                  <a:pt x="560" y="423"/>
                </a:moveTo>
                <a:lnTo>
                  <a:pt x="361" y="620"/>
                </a:lnTo>
                <a:lnTo>
                  <a:pt x="361" y="620"/>
                </a:lnTo>
                <a:lnTo>
                  <a:pt x="361" y="620"/>
                </a:lnTo>
                <a:lnTo>
                  <a:pt x="361" y="620"/>
                </a:lnTo>
                <a:lnTo>
                  <a:pt x="361" y="620"/>
                </a:lnTo>
                <a:lnTo>
                  <a:pt x="348" y="633"/>
                </a:lnTo>
                <a:lnTo>
                  <a:pt x="303" y="587"/>
                </a:lnTo>
                <a:lnTo>
                  <a:pt x="123" y="408"/>
                </a:lnTo>
                <a:lnTo>
                  <a:pt x="123" y="408"/>
                </a:lnTo>
                <a:lnTo>
                  <a:pt x="123" y="408"/>
                </a:lnTo>
                <a:lnTo>
                  <a:pt x="78" y="362"/>
                </a:lnTo>
                <a:lnTo>
                  <a:pt x="115" y="324"/>
                </a:lnTo>
                <a:lnTo>
                  <a:pt x="301" y="510"/>
                </a:lnTo>
                <a:lnTo>
                  <a:pt x="305" y="512"/>
                </a:lnTo>
                <a:lnTo>
                  <a:pt x="311" y="513"/>
                </a:lnTo>
                <a:lnTo>
                  <a:pt x="316" y="512"/>
                </a:lnTo>
                <a:lnTo>
                  <a:pt x="320" y="510"/>
                </a:lnTo>
                <a:lnTo>
                  <a:pt x="324" y="504"/>
                </a:lnTo>
                <a:lnTo>
                  <a:pt x="325" y="499"/>
                </a:lnTo>
                <a:lnTo>
                  <a:pt x="324" y="494"/>
                </a:lnTo>
                <a:lnTo>
                  <a:pt x="320" y="489"/>
                </a:lnTo>
                <a:lnTo>
                  <a:pt x="135" y="305"/>
                </a:lnTo>
                <a:lnTo>
                  <a:pt x="288" y="151"/>
                </a:lnTo>
                <a:lnTo>
                  <a:pt x="307" y="133"/>
                </a:lnTo>
                <a:lnTo>
                  <a:pt x="328" y="116"/>
                </a:lnTo>
                <a:lnTo>
                  <a:pt x="349" y="100"/>
                </a:lnTo>
                <a:lnTo>
                  <a:pt x="372" y="86"/>
                </a:lnTo>
                <a:lnTo>
                  <a:pt x="394" y="73"/>
                </a:lnTo>
                <a:lnTo>
                  <a:pt x="418" y="62"/>
                </a:lnTo>
                <a:lnTo>
                  <a:pt x="442" y="53"/>
                </a:lnTo>
                <a:lnTo>
                  <a:pt x="466" y="44"/>
                </a:lnTo>
                <a:lnTo>
                  <a:pt x="492" y="38"/>
                </a:lnTo>
                <a:lnTo>
                  <a:pt x="517" y="33"/>
                </a:lnTo>
                <a:lnTo>
                  <a:pt x="542" y="29"/>
                </a:lnTo>
                <a:lnTo>
                  <a:pt x="569" y="28"/>
                </a:lnTo>
                <a:lnTo>
                  <a:pt x="595" y="27"/>
                </a:lnTo>
                <a:lnTo>
                  <a:pt x="622" y="29"/>
                </a:lnTo>
                <a:lnTo>
                  <a:pt x="648" y="31"/>
                </a:lnTo>
                <a:lnTo>
                  <a:pt x="674" y="37"/>
                </a:lnTo>
                <a:lnTo>
                  <a:pt x="679" y="62"/>
                </a:lnTo>
                <a:lnTo>
                  <a:pt x="682" y="89"/>
                </a:lnTo>
                <a:lnTo>
                  <a:pt x="683" y="116"/>
                </a:lnTo>
                <a:lnTo>
                  <a:pt x="683" y="142"/>
                </a:lnTo>
                <a:lnTo>
                  <a:pt x="681" y="167"/>
                </a:lnTo>
                <a:lnTo>
                  <a:pt x="678" y="193"/>
                </a:lnTo>
                <a:lnTo>
                  <a:pt x="672" y="219"/>
                </a:lnTo>
                <a:lnTo>
                  <a:pt x="666" y="244"/>
                </a:lnTo>
                <a:lnTo>
                  <a:pt x="658" y="268"/>
                </a:lnTo>
                <a:lnTo>
                  <a:pt x="649" y="293"/>
                </a:lnTo>
                <a:lnTo>
                  <a:pt x="637" y="317"/>
                </a:lnTo>
                <a:lnTo>
                  <a:pt x="624" y="339"/>
                </a:lnTo>
                <a:lnTo>
                  <a:pt x="610" y="360"/>
                </a:lnTo>
                <a:lnTo>
                  <a:pt x="595" y="382"/>
                </a:lnTo>
                <a:lnTo>
                  <a:pt x="578" y="402"/>
                </a:lnTo>
                <a:lnTo>
                  <a:pt x="560" y="42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511" name="Freeform 125"/>
          <p:cNvSpPr/>
          <p:nvPr/>
        </p:nvSpPr>
        <p:spPr>
          <a:xfrm>
            <a:off x="1218240" y="2399760"/>
            <a:ext cx="113760" cy="115920"/>
          </a:xfrm>
          <a:custGeom>
            <a:avLst/>
            <a:gdLst>
              <a:gd name="textAreaLeft" fmla="*/ 0 w 113760"/>
              <a:gd name="textAreaRight" fmla="*/ 114120 w 113760"/>
              <a:gd name="textAreaTop" fmla="*/ 0 h 115920"/>
              <a:gd name="textAreaBottom" fmla="*/ 116280 h 115920"/>
            </a:gdLst>
            <a:ahLst/>
            <a:cxnLst/>
            <a:rect l="textAreaLeft" t="textAreaTop" r="textAreaRight" b="textAreaBottom"/>
            <a:pathLst>
              <a:path w="219" h="233">
                <a:moveTo>
                  <a:pt x="212" y="157"/>
                </a:moveTo>
                <a:lnTo>
                  <a:pt x="207" y="155"/>
                </a:lnTo>
                <a:lnTo>
                  <a:pt x="201" y="155"/>
                </a:lnTo>
                <a:lnTo>
                  <a:pt x="197" y="157"/>
                </a:lnTo>
                <a:lnTo>
                  <a:pt x="193" y="161"/>
                </a:lnTo>
                <a:lnTo>
                  <a:pt x="186" y="171"/>
                </a:lnTo>
                <a:lnTo>
                  <a:pt x="179" y="179"/>
                </a:lnTo>
                <a:lnTo>
                  <a:pt x="170" y="187"/>
                </a:lnTo>
                <a:lnTo>
                  <a:pt x="161" y="193"/>
                </a:lnTo>
                <a:lnTo>
                  <a:pt x="151" y="199"/>
                </a:lnTo>
                <a:lnTo>
                  <a:pt x="139" y="203"/>
                </a:lnTo>
                <a:lnTo>
                  <a:pt x="129" y="205"/>
                </a:lnTo>
                <a:lnTo>
                  <a:pt x="117" y="205"/>
                </a:lnTo>
                <a:lnTo>
                  <a:pt x="107" y="205"/>
                </a:lnTo>
                <a:lnTo>
                  <a:pt x="99" y="204"/>
                </a:lnTo>
                <a:lnTo>
                  <a:pt x="90" y="202"/>
                </a:lnTo>
                <a:lnTo>
                  <a:pt x="82" y="199"/>
                </a:lnTo>
                <a:lnTo>
                  <a:pt x="74" y="194"/>
                </a:lnTo>
                <a:lnTo>
                  <a:pt x="67" y="190"/>
                </a:lnTo>
                <a:lnTo>
                  <a:pt x="60" y="185"/>
                </a:lnTo>
                <a:lnTo>
                  <a:pt x="53" y="179"/>
                </a:lnTo>
                <a:lnTo>
                  <a:pt x="48" y="173"/>
                </a:lnTo>
                <a:lnTo>
                  <a:pt x="43" y="166"/>
                </a:lnTo>
                <a:lnTo>
                  <a:pt x="38" y="159"/>
                </a:lnTo>
                <a:lnTo>
                  <a:pt x="35" y="151"/>
                </a:lnTo>
                <a:lnTo>
                  <a:pt x="32" y="143"/>
                </a:lnTo>
                <a:lnTo>
                  <a:pt x="30" y="134"/>
                </a:lnTo>
                <a:lnTo>
                  <a:pt x="29" y="126"/>
                </a:lnTo>
                <a:lnTo>
                  <a:pt x="28" y="117"/>
                </a:lnTo>
                <a:lnTo>
                  <a:pt x="29" y="108"/>
                </a:lnTo>
                <a:lnTo>
                  <a:pt x="30" y="99"/>
                </a:lnTo>
                <a:lnTo>
                  <a:pt x="32" y="90"/>
                </a:lnTo>
                <a:lnTo>
                  <a:pt x="35" y="82"/>
                </a:lnTo>
                <a:lnTo>
                  <a:pt x="38" y="74"/>
                </a:lnTo>
                <a:lnTo>
                  <a:pt x="43" y="67"/>
                </a:lnTo>
                <a:lnTo>
                  <a:pt x="48" y="60"/>
                </a:lnTo>
                <a:lnTo>
                  <a:pt x="53" y="54"/>
                </a:lnTo>
                <a:lnTo>
                  <a:pt x="60" y="49"/>
                </a:lnTo>
                <a:lnTo>
                  <a:pt x="67" y="43"/>
                </a:lnTo>
                <a:lnTo>
                  <a:pt x="74" y="39"/>
                </a:lnTo>
                <a:lnTo>
                  <a:pt x="82" y="35"/>
                </a:lnTo>
                <a:lnTo>
                  <a:pt x="90" y="31"/>
                </a:lnTo>
                <a:lnTo>
                  <a:pt x="99" y="29"/>
                </a:lnTo>
                <a:lnTo>
                  <a:pt x="107" y="28"/>
                </a:lnTo>
                <a:lnTo>
                  <a:pt x="117" y="28"/>
                </a:lnTo>
                <a:lnTo>
                  <a:pt x="126" y="28"/>
                </a:lnTo>
                <a:lnTo>
                  <a:pt x="136" y="30"/>
                </a:lnTo>
                <a:lnTo>
                  <a:pt x="146" y="32"/>
                </a:lnTo>
                <a:lnTo>
                  <a:pt x="154" y="36"/>
                </a:lnTo>
                <a:lnTo>
                  <a:pt x="163" y="41"/>
                </a:lnTo>
                <a:lnTo>
                  <a:pt x="170" y="46"/>
                </a:lnTo>
                <a:lnTo>
                  <a:pt x="178" y="53"/>
                </a:lnTo>
                <a:lnTo>
                  <a:pt x="184" y="59"/>
                </a:lnTo>
                <a:lnTo>
                  <a:pt x="189" y="64"/>
                </a:lnTo>
                <a:lnTo>
                  <a:pt x="194" y="65"/>
                </a:lnTo>
                <a:lnTo>
                  <a:pt x="199" y="64"/>
                </a:lnTo>
                <a:lnTo>
                  <a:pt x="205" y="61"/>
                </a:lnTo>
                <a:lnTo>
                  <a:pt x="208" y="57"/>
                </a:lnTo>
                <a:lnTo>
                  <a:pt x="209" y="52"/>
                </a:lnTo>
                <a:lnTo>
                  <a:pt x="209" y="46"/>
                </a:lnTo>
                <a:lnTo>
                  <a:pt x="206" y="42"/>
                </a:lnTo>
                <a:lnTo>
                  <a:pt x="197" y="32"/>
                </a:lnTo>
                <a:lnTo>
                  <a:pt x="188" y="24"/>
                </a:lnTo>
                <a:lnTo>
                  <a:pt x="177" y="17"/>
                </a:lnTo>
                <a:lnTo>
                  <a:pt x="166" y="11"/>
                </a:lnTo>
                <a:lnTo>
                  <a:pt x="154" y="7"/>
                </a:lnTo>
                <a:lnTo>
                  <a:pt x="142" y="2"/>
                </a:lnTo>
                <a:lnTo>
                  <a:pt x="130" y="1"/>
                </a:lnTo>
                <a:lnTo>
                  <a:pt x="117" y="0"/>
                </a:lnTo>
                <a:lnTo>
                  <a:pt x="105" y="0"/>
                </a:lnTo>
                <a:lnTo>
                  <a:pt x="93" y="2"/>
                </a:lnTo>
                <a:lnTo>
                  <a:pt x="82" y="6"/>
                </a:lnTo>
                <a:lnTo>
                  <a:pt x="72" y="9"/>
                </a:lnTo>
                <a:lnTo>
                  <a:pt x="61" y="14"/>
                </a:lnTo>
                <a:lnTo>
                  <a:pt x="51" y="20"/>
                </a:lnTo>
                <a:lnTo>
                  <a:pt x="43" y="27"/>
                </a:lnTo>
                <a:lnTo>
                  <a:pt x="34" y="35"/>
                </a:lnTo>
                <a:lnTo>
                  <a:pt x="27" y="42"/>
                </a:lnTo>
                <a:lnTo>
                  <a:pt x="20" y="52"/>
                </a:lnTo>
                <a:lnTo>
                  <a:pt x="14" y="61"/>
                </a:lnTo>
                <a:lnTo>
                  <a:pt x="9" y="71"/>
                </a:lnTo>
                <a:lnTo>
                  <a:pt x="5" y="82"/>
                </a:lnTo>
                <a:lnTo>
                  <a:pt x="2" y="94"/>
                </a:lnTo>
                <a:lnTo>
                  <a:pt x="1" y="104"/>
                </a:lnTo>
                <a:lnTo>
                  <a:pt x="0" y="117"/>
                </a:lnTo>
                <a:lnTo>
                  <a:pt x="1" y="129"/>
                </a:lnTo>
                <a:lnTo>
                  <a:pt x="2" y="140"/>
                </a:lnTo>
                <a:lnTo>
                  <a:pt x="5" y="151"/>
                </a:lnTo>
                <a:lnTo>
                  <a:pt x="9" y="162"/>
                </a:lnTo>
                <a:lnTo>
                  <a:pt x="14" y="172"/>
                </a:lnTo>
                <a:lnTo>
                  <a:pt x="20" y="181"/>
                </a:lnTo>
                <a:lnTo>
                  <a:pt x="27" y="191"/>
                </a:lnTo>
                <a:lnTo>
                  <a:pt x="34" y="199"/>
                </a:lnTo>
                <a:lnTo>
                  <a:pt x="43" y="206"/>
                </a:lnTo>
                <a:lnTo>
                  <a:pt x="51" y="214"/>
                </a:lnTo>
                <a:lnTo>
                  <a:pt x="61" y="219"/>
                </a:lnTo>
                <a:lnTo>
                  <a:pt x="72" y="224"/>
                </a:lnTo>
                <a:lnTo>
                  <a:pt x="82" y="228"/>
                </a:lnTo>
                <a:lnTo>
                  <a:pt x="93" y="231"/>
                </a:lnTo>
                <a:lnTo>
                  <a:pt x="105" y="233"/>
                </a:lnTo>
                <a:lnTo>
                  <a:pt x="117" y="233"/>
                </a:lnTo>
                <a:lnTo>
                  <a:pt x="132" y="232"/>
                </a:lnTo>
                <a:lnTo>
                  <a:pt x="147" y="229"/>
                </a:lnTo>
                <a:lnTo>
                  <a:pt x="161" y="224"/>
                </a:lnTo>
                <a:lnTo>
                  <a:pt x="175" y="218"/>
                </a:lnTo>
                <a:lnTo>
                  <a:pt x="188" y="209"/>
                </a:lnTo>
                <a:lnTo>
                  <a:pt x="198" y="200"/>
                </a:lnTo>
                <a:lnTo>
                  <a:pt x="209" y="188"/>
                </a:lnTo>
                <a:lnTo>
                  <a:pt x="218" y="175"/>
                </a:lnTo>
                <a:lnTo>
                  <a:pt x="219" y="170"/>
                </a:lnTo>
                <a:lnTo>
                  <a:pt x="219" y="164"/>
                </a:lnTo>
                <a:lnTo>
                  <a:pt x="217" y="160"/>
                </a:lnTo>
                <a:lnTo>
                  <a:pt x="212" y="157"/>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additive="repl">
                                        <p:cTn id="7" dur="1000"/>
                                        <p:tgtEl>
                                          <p:spTgt spid="507"/>
                                        </p:tgtEl>
                                      </p:cBhvr>
                                    </p:animEffect>
                                    <p:anim calcmode="lin" valueType="num">
                                      <p:cBhvr additive="repl">
                                        <p:cTn id="8" dur="1000" fill="hold"/>
                                        <p:tgtEl>
                                          <p:spTgt spid="507"/>
                                        </p:tgtEl>
                                        <p:attrNameLst>
                                          <p:attrName>ppt_x</p:attrName>
                                        </p:attrNameLst>
                                      </p:cBhvr>
                                      <p:tavLst>
                                        <p:tav tm="0">
                                          <p:val>
                                            <p:strVal val="#ppt_x"/>
                                          </p:val>
                                        </p:tav>
                                        <p:tav tm="100000">
                                          <p:val>
                                            <p:strVal val="#ppt_x"/>
                                          </p:val>
                                        </p:tav>
                                      </p:tavLst>
                                    </p:anim>
                                    <p:anim calcmode="lin" valueType="num">
                                      <p:cBhvr additive="repl">
                                        <p:cTn id="9" dur="1000" fill="hold"/>
                                        <p:tgtEl>
                                          <p:spTgt spid="50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01"/>
                                        </p:tgtEl>
                                        <p:attrNameLst>
                                          <p:attrName>style.visibility</p:attrName>
                                        </p:attrNameLst>
                                      </p:cBhvr>
                                      <p:to>
                                        <p:strVal val="visible"/>
                                      </p:to>
                                    </p:set>
                                    <p:animEffect transition="in" filter="wipe(up)">
                                      <p:cBhvr additive="repl">
                                        <p:cTn id="12" dur="75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501" name="Group 2"/>
          <p:cNvGrpSpPr/>
          <p:nvPr/>
        </p:nvGrpSpPr>
        <p:grpSpPr>
          <a:xfrm>
            <a:off x="11002320" y="-1063800"/>
            <a:ext cx="2521800" cy="9156240"/>
            <a:chOff x="11002320" y="-1063800"/>
            <a:chExt cx="2521800" cy="9156240"/>
          </a:xfrm>
        </p:grpSpPr>
        <p:cxnSp>
          <p:nvCxnSpPr>
            <p:cNvPr id="502" name="Straight Connector 3"/>
            <p:cNvCxnSpPr>
              <a:endCxn id="503" idx="2"/>
            </p:cNvCxnSpPr>
            <p:nvPr/>
          </p:nvCxnSpPr>
          <p:spPr>
            <a:xfrm flipH="1">
              <a:off x="11679840" y="8092440"/>
              <a:ext cx="1844640" cy="360"/>
            </a:xfrm>
            <a:prstGeom prst="straightConnector1">
              <a:avLst/>
            </a:prstGeom>
            <a:ln w="19050">
              <a:solidFill>
                <a:srgbClr val="C0504D"/>
              </a:solidFill>
              <a:round/>
            </a:ln>
          </p:spPr>
        </p:cxnSp>
        <p:cxnSp>
          <p:nvCxnSpPr>
            <p:cNvPr id="504" name="Straight Connector 4"/>
            <p:cNvCxnSpPr/>
            <p:nvPr/>
          </p:nvCxnSpPr>
          <p:spPr>
            <a:xfrm flipV="1">
              <a:off x="11002320" y="-1063800"/>
              <a:ext cx="360" cy="8177760"/>
            </a:xfrm>
            <a:prstGeom prst="straightConnector1">
              <a:avLst/>
            </a:prstGeom>
            <a:ln w="19050">
              <a:solidFill>
                <a:srgbClr val="C0504D"/>
              </a:solidFill>
              <a:round/>
            </a:ln>
          </p:spPr>
        </p:cxnSp>
        <p:sp>
          <p:nvSpPr>
            <p:cNvPr id="503" name="Arc 6"/>
            <p:cNvSpPr/>
            <p:nvPr/>
          </p:nvSpPr>
          <p:spPr>
            <a:xfrm rot="16200000" flipV="1">
              <a:off x="10671480" y="6409440"/>
              <a:ext cx="2017440" cy="1347840"/>
            </a:xfrm>
            <a:prstGeom prst="arc">
              <a:avLst>
                <a:gd name="adj1" fmla="val 5502551"/>
                <a:gd name="adj2" fmla="val 10799997"/>
              </a:avLst>
            </a:prstGeom>
            <a:noFill/>
            <a:ln w="19050">
              <a:solidFill>
                <a:srgbClr val="C0504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dk1"/>
                </a:solidFill>
                <a:latin typeface="Roboto Light"/>
              </a:endParaRPr>
            </a:p>
          </p:txBody>
        </p:sp>
      </p:grpSp>
      <p:pic>
        <p:nvPicPr>
          <p:cNvPr id="505" name="object 6"/>
          <p:cNvPicPr/>
          <p:nvPr/>
        </p:nvPicPr>
        <p:blipFill>
          <a:blip r:embed="rId3"/>
          <a:stretch/>
        </p:blipFill>
        <p:spPr>
          <a:xfrm rot="13597200">
            <a:off x="9524520" y="2874240"/>
            <a:ext cx="3421080" cy="2846160"/>
          </a:xfrm>
          <a:prstGeom prst="rect">
            <a:avLst/>
          </a:prstGeom>
          <a:ln w="0">
            <a:noFill/>
          </a:ln>
          <a:effectLst>
            <a:outerShdw blurRad="50760" dist="50760" dir="5400000" algn="ctr" rotWithShape="0">
              <a:srgbClr val="000000">
                <a:alpha val="99000"/>
              </a:srgbClr>
            </a:outerShdw>
          </a:effectLst>
        </p:spPr>
      </p:pic>
      <p:sp>
        <p:nvSpPr>
          <p:cNvPr id="506" name="TextBox 10"/>
          <p:cNvSpPr/>
          <p:nvPr/>
        </p:nvSpPr>
        <p:spPr>
          <a:xfrm>
            <a:off x="1454760" y="2235600"/>
            <a:ext cx="97117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dirty="0">
                <a:solidFill>
                  <a:schemeClr val="bg1"/>
                </a:solidFill>
                <a:latin typeface="inherit"/>
                <a:ea typeface="Roboto Light" panose="02000000000000000000" pitchFamily="2" charset="0"/>
                <a:cs typeface="Arial" panose="020B0604020202020204" pitchFamily="34" charset="0"/>
              </a:rPr>
              <a:t>Reference</a:t>
            </a:r>
            <a:endParaRPr lang="en" sz="2800" b="1" dirty="0">
              <a:solidFill>
                <a:schemeClr val="bg1"/>
              </a:solidFill>
              <a:latin typeface="inherit"/>
              <a:ea typeface="Roboto Light" panose="02000000000000000000" pitchFamily="2" charset="0"/>
              <a:cs typeface="Arial" panose="020B0604020202020204" pitchFamily="34" charset="0"/>
            </a:endParaRPr>
          </a:p>
        </p:txBody>
      </p:sp>
      <p:sp>
        <p:nvSpPr>
          <p:cNvPr id="507" name="Rectangle 5"/>
          <p:cNvSpPr/>
          <p:nvPr/>
        </p:nvSpPr>
        <p:spPr>
          <a:xfrm>
            <a:off x="985320" y="3247920"/>
            <a:ext cx="790560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C-Prot develops a comprehensive solution that helps </a:t>
            </a:r>
            <a:r>
              <a:rPr lang="en-US" sz="2000" dirty="0" err="1">
                <a:solidFill>
                  <a:schemeClr val="bg1"/>
                </a:solidFill>
                <a:latin typeface="inherit"/>
              </a:rPr>
              <a:t>İşbank</a:t>
            </a:r>
            <a:r>
              <a:rPr lang="en-US" sz="2000" dirty="0">
                <a:solidFill>
                  <a:schemeClr val="bg1"/>
                </a:solidFill>
                <a:latin typeface="inherit"/>
              </a:rPr>
              <a:t> customers detect and prevent fraudulent attempts such as financial fraud and phishing via mobile and web channels.</a:t>
            </a:r>
            <a:endParaRPr lang="tr-TR" sz="2000" dirty="0">
              <a:solidFill>
                <a:schemeClr val="bg1"/>
              </a:solidFill>
              <a:latin typeface="inherit"/>
            </a:endParaRPr>
          </a:p>
        </p:txBody>
      </p:sp>
      <p:pic>
        <p:nvPicPr>
          <p:cNvPr id="508" name="Picture 16"/>
          <p:cNvPicPr/>
          <p:nvPr/>
        </p:nvPicPr>
        <p:blipFill>
          <a:blip r:embed="rId4"/>
          <a:stretch/>
        </p:blipFill>
        <p:spPr>
          <a:xfrm>
            <a:off x="321480" y="69120"/>
            <a:ext cx="1341000" cy="1341000"/>
          </a:xfrm>
          <a:prstGeom prst="rect">
            <a:avLst/>
          </a:prstGeom>
          <a:ln w="0">
            <a:noFill/>
          </a:ln>
        </p:spPr>
      </p:pic>
      <p:sp>
        <p:nvSpPr>
          <p:cNvPr id="510" name="Freeform 123"/>
          <p:cNvSpPr/>
          <p:nvPr/>
        </p:nvSpPr>
        <p:spPr>
          <a:xfrm>
            <a:off x="1064160" y="2320560"/>
            <a:ext cx="370080" cy="353160"/>
          </a:xfrm>
          <a:custGeom>
            <a:avLst/>
            <a:gdLst>
              <a:gd name="textAreaLeft" fmla="*/ 0 w 370080"/>
              <a:gd name="textAreaRight" fmla="*/ 370440 w 370080"/>
              <a:gd name="textAreaTop" fmla="*/ 0 h 353160"/>
              <a:gd name="textAreaBottom" fmla="*/ 353520 h 353160"/>
            </a:gdLst>
            <a:ahLst/>
            <a:cxnLst/>
            <a:rect l="textAreaLeft" t="textAreaTop" r="textAreaRight" b="textAreaBottom"/>
            <a:pathLst>
              <a:path w="711" h="710">
                <a:moveTo>
                  <a:pt x="700" y="24"/>
                </a:moveTo>
                <a:lnTo>
                  <a:pt x="698" y="20"/>
                </a:lnTo>
                <a:lnTo>
                  <a:pt x="696" y="15"/>
                </a:lnTo>
                <a:lnTo>
                  <a:pt x="696" y="15"/>
                </a:lnTo>
                <a:lnTo>
                  <a:pt x="692" y="12"/>
                </a:lnTo>
                <a:lnTo>
                  <a:pt x="687" y="11"/>
                </a:lnTo>
                <a:lnTo>
                  <a:pt x="659" y="6"/>
                </a:lnTo>
                <a:lnTo>
                  <a:pt x="631" y="2"/>
                </a:lnTo>
                <a:lnTo>
                  <a:pt x="602" y="0"/>
                </a:lnTo>
                <a:lnTo>
                  <a:pt x="575" y="0"/>
                </a:lnTo>
                <a:lnTo>
                  <a:pt x="547" y="1"/>
                </a:lnTo>
                <a:lnTo>
                  <a:pt x="519" y="5"/>
                </a:lnTo>
                <a:lnTo>
                  <a:pt x="491" y="10"/>
                </a:lnTo>
                <a:lnTo>
                  <a:pt x="463" y="17"/>
                </a:lnTo>
                <a:lnTo>
                  <a:pt x="436" y="26"/>
                </a:lnTo>
                <a:lnTo>
                  <a:pt x="409" y="37"/>
                </a:lnTo>
                <a:lnTo>
                  <a:pt x="384" y="48"/>
                </a:lnTo>
                <a:lnTo>
                  <a:pt x="359" y="62"/>
                </a:lnTo>
                <a:lnTo>
                  <a:pt x="334" y="77"/>
                </a:lnTo>
                <a:lnTo>
                  <a:pt x="312" y="94"/>
                </a:lnTo>
                <a:lnTo>
                  <a:pt x="289" y="112"/>
                </a:lnTo>
                <a:lnTo>
                  <a:pt x="269" y="132"/>
                </a:lnTo>
                <a:lnTo>
                  <a:pt x="259" y="141"/>
                </a:lnTo>
                <a:lnTo>
                  <a:pt x="133" y="141"/>
                </a:lnTo>
                <a:lnTo>
                  <a:pt x="127" y="142"/>
                </a:lnTo>
                <a:lnTo>
                  <a:pt x="123" y="145"/>
                </a:lnTo>
                <a:lnTo>
                  <a:pt x="4" y="264"/>
                </a:lnTo>
                <a:lnTo>
                  <a:pt x="1" y="268"/>
                </a:lnTo>
                <a:lnTo>
                  <a:pt x="0" y="274"/>
                </a:lnTo>
                <a:lnTo>
                  <a:pt x="1" y="279"/>
                </a:lnTo>
                <a:lnTo>
                  <a:pt x="4" y="283"/>
                </a:lnTo>
                <a:lnTo>
                  <a:pt x="61" y="339"/>
                </a:lnTo>
                <a:lnTo>
                  <a:pt x="48" y="352"/>
                </a:lnTo>
                <a:lnTo>
                  <a:pt x="45" y="356"/>
                </a:lnTo>
                <a:lnTo>
                  <a:pt x="44" y="362"/>
                </a:lnTo>
                <a:lnTo>
                  <a:pt x="45" y="367"/>
                </a:lnTo>
                <a:lnTo>
                  <a:pt x="48" y="371"/>
                </a:lnTo>
                <a:lnTo>
                  <a:pt x="96" y="419"/>
                </a:lnTo>
                <a:lnTo>
                  <a:pt x="59" y="487"/>
                </a:lnTo>
                <a:lnTo>
                  <a:pt x="56" y="491"/>
                </a:lnTo>
                <a:lnTo>
                  <a:pt x="56" y="496"/>
                </a:lnTo>
                <a:lnTo>
                  <a:pt x="57" y="500"/>
                </a:lnTo>
                <a:lnTo>
                  <a:pt x="61" y="503"/>
                </a:lnTo>
                <a:lnTo>
                  <a:pt x="78" y="520"/>
                </a:lnTo>
                <a:lnTo>
                  <a:pt x="67" y="533"/>
                </a:lnTo>
                <a:lnTo>
                  <a:pt x="57" y="546"/>
                </a:lnTo>
                <a:lnTo>
                  <a:pt x="49" y="560"/>
                </a:lnTo>
                <a:lnTo>
                  <a:pt x="40" y="574"/>
                </a:lnTo>
                <a:lnTo>
                  <a:pt x="33" y="589"/>
                </a:lnTo>
                <a:lnTo>
                  <a:pt x="26" y="604"/>
                </a:lnTo>
                <a:lnTo>
                  <a:pt x="21" y="619"/>
                </a:lnTo>
                <a:lnTo>
                  <a:pt x="16" y="635"/>
                </a:lnTo>
                <a:lnTo>
                  <a:pt x="1" y="693"/>
                </a:lnTo>
                <a:lnTo>
                  <a:pt x="1" y="694"/>
                </a:lnTo>
                <a:lnTo>
                  <a:pt x="1" y="696"/>
                </a:lnTo>
                <a:lnTo>
                  <a:pt x="1" y="701"/>
                </a:lnTo>
                <a:lnTo>
                  <a:pt x="4" y="706"/>
                </a:lnTo>
                <a:lnTo>
                  <a:pt x="9" y="709"/>
                </a:lnTo>
                <a:lnTo>
                  <a:pt x="13" y="710"/>
                </a:lnTo>
                <a:lnTo>
                  <a:pt x="16" y="710"/>
                </a:lnTo>
                <a:lnTo>
                  <a:pt x="18" y="710"/>
                </a:lnTo>
                <a:lnTo>
                  <a:pt x="76" y="694"/>
                </a:lnTo>
                <a:lnTo>
                  <a:pt x="91" y="690"/>
                </a:lnTo>
                <a:lnTo>
                  <a:pt x="107" y="684"/>
                </a:lnTo>
                <a:lnTo>
                  <a:pt x="122" y="677"/>
                </a:lnTo>
                <a:lnTo>
                  <a:pt x="136" y="670"/>
                </a:lnTo>
                <a:lnTo>
                  <a:pt x="150" y="662"/>
                </a:lnTo>
                <a:lnTo>
                  <a:pt x="164" y="652"/>
                </a:lnTo>
                <a:lnTo>
                  <a:pt x="177" y="642"/>
                </a:lnTo>
                <a:lnTo>
                  <a:pt x="189" y="632"/>
                </a:lnTo>
                <a:lnTo>
                  <a:pt x="207" y="650"/>
                </a:lnTo>
                <a:lnTo>
                  <a:pt x="212" y="652"/>
                </a:lnTo>
                <a:lnTo>
                  <a:pt x="217" y="653"/>
                </a:lnTo>
                <a:lnTo>
                  <a:pt x="221" y="653"/>
                </a:lnTo>
                <a:lnTo>
                  <a:pt x="224" y="652"/>
                </a:lnTo>
                <a:lnTo>
                  <a:pt x="290" y="615"/>
                </a:lnTo>
                <a:lnTo>
                  <a:pt x="339" y="663"/>
                </a:lnTo>
                <a:lnTo>
                  <a:pt x="343" y="665"/>
                </a:lnTo>
                <a:lnTo>
                  <a:pt x="348" y="666"/>
                </a:lnTo>
                <a:lnTo>
                  <a:pt x="354" y="665"/>
                </a:lnTo>
                <a:lnTo>
                  <a:pt x="359" y="663"/>
                </a:lnTo>
                <a:lnTo>
                  <a:pt x="371" y="650"/>
                </a:lnTo>
                <a:lnTo>
                  <a:pt x="428" y="706"/>
                </a:lnTo>
                <a:lnTo>
                  <a:pt x="432" y="709"/>
                </a:lnTo>
                <a:lnTo>
                  <a:pt x="437" y="710"/>
                </a:lnTo>
                <a:lnTo>
                  <a:pt x="443" y="709"/>
                </a:lnTo>
                <a:lnTo>
                  <a:pt x="447" y="706"/>
                </a:lnTo>
                <a:lnTo>
                  <a:pt x="565" y="588"/>
                </a:lnTo>
                <a:lnTo>
                  <a:pt x="568" y="582"/>
                </a:lnTo>
                <a:lnTo>
                  <a:pt x="569" y="577"/>
                </a:lnTo>
                <a:lnTo>
                  <a:pt x="569" y="452"/>
                </a:lnTo>
                <a:lnTo>
                  <a:pt x="579" y="442"/>
                </a:lnTo>
                <a:lnTo>
                  <a:pt x="598" y="422"/>
                </a:lnTo>
                <a:lnTo>
                  <a:pt x="616" y="399"/>
                </a:lnTo>
                <a:lnTo>
                  <a:pt x="634" y="377"/>
                </a:lnTo>
                <a:lnTo>
                  <a:pt x="649" y="352"/>
                </a:lnTo>
                <a:lnTo>
                  <a:pt x="663" y="327"/>
                </a:lnTo>
                <a:lnTo>
                  <a:pt x="674" y="302"/>
                </a:lnTo>
                <a:lnTo>
                  <a:pt x="685" y="275"/>
                </a:lnTo>
                <a:lnTo>
                  <a:pt x="694" y="248"/>
                </a:lnTo>
                <a:lnTo>
                  <a:pt x="700" y="220"/>
                </a:lnTo>
                <a:lnTo>
                  <a:pt x="705" y="192"/>
                </a:lnTo>
                <a:lnTo>
                  <a:pt x="709" y="164"/>
                </a:lnTo>
                <a:lnTo>
                  <a:pt x="711" y="136"/>
                </a:lnTo>
                <a:lnTo>
                  <a:pt x="711" y="107"/>
                </a:lnTo>
                <a:lnTo>
                  <a:pt x="709" y="80"/>
                </a:lnTo>
                <a:lnTo>
                  <a:pt x="705" y="52"/>
                </a:lnTo>
                <a:lnTo>
                  <a:pt x="700" y="24"/>
                </a:lnTo>
                <a:close/>
                <a:moveTo>
                  <a:pt x="34" y="274"/>
                </a:moveTo>
                <a:lnTo>
                  <a:pt x="138" y="169"/>
                </a:lnTo>
                <a:lnTo>
                  <a:pt x="231" y="169"/>
                </a:lnTo>
                <a:lnTo>
                  <a:pt x="106" y="294"/>
                </a:lnTo>
                <a:lnTo>
                  <a:pt x="106" y="294"/>
                </a:lnTo>
                <a:lnTo>
                  <a:pt x="106" y="294"/>
                </a:lnTo>
                <a:lnTo>
                  <a:pt x="106" y="294"/>
                </a:lnTo>
                <a:lnTo>
                  <a:pt x="106" y="294"/>
                </a:lnTo>
                <a:lnTo>
                  <a:pt x="80" y="320"/>
                </a:lnTo>
                <a:lnTo>
                  <a:pt x="34" y="274"/>
                </a:lnTo>
                <a:close/>
                <a:moveTo>
                  <a:pt x="68" y="667"/>
                </a:moveTo>
                <a:lnTo>
                  <a:pt x="34" y="677"/>
                </a:lnTo>
                <a:lnTo>
                  <a:pt x="42" y="642"/>
                </a:lnTo>
                <a:lnTo>
                  <a:pt x="47" y="629"/>
                </a:lnTo>
                <a:lnTo>
                  <a:pt x="52" y="615"/>
                </a:lnTo>
                <a:lnTo>
                  <a:pt x="57" y="601"/>
                </a:lnTo>
                <a:lnTo>
                  <a:pt x="64" y="588"/>
                </a:lnTo>
                <a:lnTo>
                  <a:pt x="71" y="575"/>
                </a:lnTo>
                <a:lnTo>
                  <a:pt x="80" y="563"/>
                </a:lnTo>
                <a:lnTo>
                  <a:pt x="89" y="551"/>
                </a:lnTo>
                <a:lnTo>
                  <a:pt x="98" y="541"/>
                </a:lnTo>
                <a:lnTo>
                  <a:pt x="170" y="612"/>
                </a:lnTo>
                <a:lnTo>
                  <a:pt x="158" y="622"/>
                </a:lnTo>
                <a:lnTo>
                  <a:pt x="147" y="631"/>
                </a:lnTo>
                <a:lnTo>
                  <a:pt x="135" y="638"/>
                </a:lnTo>
                <a:lnTo>
                  <a:pt x="122" y="646"/>
                </a:lnTo>
                <a:lnTo>
                  <a:pt x="109" y="652"/>
                </a:lnTo>
                <a:lnTo>
                  <a:pt x="96" y="659"/>
                </a:lnTo>
                <a:lnTo>
                  <a:pt x="82" y="663"/>
                </a:lnTo>
                <a:lnTo>
                  <a:pt x="68" y="667"/>
                </a:lnTo>
                <a:close/>
                <a:moveTo>
                  <a:pt x="219" y="622"/>
                </a:moveTo>
                <a:lnTo>
                  <a:pt x="201" y="604"/>
                </a:lnTo>
                <a:lnTo>
                  <a:pt x="200" y="604"/>
                </a:lnTo>
                <a:lnTo>
                  <a:pt x="200" y="603"/>
                </a:lnTo>
                <a:lnTo>
                  <a:pt x="199" y="603"/>
                </a:lnTo>
                <a:lnTo>
                  <a:pt x="198" y="602"/>
                </a:lnTo>
                <a:lnTo>
                  <a:pt x="108" y="512"/>
                </a:lnTo>
                <a:lnTo>
                  <a:pt x="108" y="511"/>
                </a:lnTo>
                <a:lnTo>
                  <a:pt x="107" y="511"/>
                </a:lnTo>
                <a:lnTo>
                  <a:pt x="107" y="510"/>
                </a:lnTo>
                <a:lnTo>
                  <a:pt x="106" y="510"/>
                </a:lnTo>
                <a:lnTo>
                  <a:pt x="88" y="491"/>
                </a:lnTo>
                <a:lnTo>
                  <a:pt x="116" y="440"/>
                </a:lnTo>
                <a:lnTo>
                  <a:pt x="270" y="594"/>
                </a:lnTo>
                <a:lnTo>
                  <a:pt x="219" y="622"/>
                </a:lnTo>
                <a:close/>
                <a:moveTo>
                  <a:pt x="541" y="572"/>
                </a:moveTo>
                <a:lnTo>
                  <a:pt x="437" y="677"/>
                </a:lnTo>
                <a:lnTo>
                  <a:pt x="391" y="630"/>
                </a:lnTo>
                <a:lnTo>
                  <a:pt x="541" y="479"/>
                </a:lnTo>
                <a:lnTo>
                  <a:pt x="541" y="572"/>
                </a:lnTo>
                <a:close/>
                <a:moveTo>
                  <a:pt x="560" y="423"/>
                </a:moveTo>
                <a:lnTo>
                  <a:pt x="361" y="620"/>
                </a:lnTo>
                <a:lnTo>
                  <a:pt x="361" y="620"/>
                </a:lnTo>
                <a:lnTo>
                  <a:pt x="361" y="620"/>
                </a:lnTo>
                <a:lnTo>
                  <a:pt x="361" y="620"/>
                </a:lnTo>
                <a:lnTo>
                  <a:pt x="361" y="620"/>
                </a:lnTo>
                <a:lnTo>
                  <a:pt x="348" y="633"/>
                </a:lnTo>
                <a:lnTo>
                  <a:pt x="303" y="587"/>
                </a:lnTo>
                <a:lnTo>
                  <a:pt x="123" y="408"/>
                </a:lnTo>
                <a:lnTo>
                  <a:pt x="123" y="408"/>
                </a:lnTo>
                <a:lnTo>
                  <a:pt x="123" y="408"/>
                </a:lnTo>
                <a:lnTo>
                  <a:pt x="78" y="362"/>
                </a:lnTo>
                <a:lnTo>
                  <a:pt x="115" y="324"/>
                </a:lnTo>
                <a:lnTo>
                  <a:pt x="301" y="510"/>
                </a:lnTo>
                <a:lnTo>
                  <a:pt x="305" y="512"/>
                </a:lnTo>
                <a:lnTo>
                  <a:pt x="311" y="513"/>
                </a:lnTo>
                <a:lnTo>
                  <a:pt x="316" y="512"/>
                </a:lnTo>
                <a:lnTo>
                  <a:pt x="320" y="510"/>
                </a:lnTo>
                <a:lnTo>
                  <a:pt x="324" y="504"/>
                </a:lnTo>
                <a:lnTo>
                  <a:pt x="325" y="499"/>
                </a:lnTo>
                <a:lnTo>
                  <a:pt x="324" y="494"/>
                </a:lnTo>
                <a:lnTo>
                  <a:pt x="320" y="489"/>
                </a:lnTo>
                <a:lnTo>
                  <a:pt x="135" y="305"/>
                </a:lnTo>
                <a:lnTo>
                  <a:pt x="288" y="151"/>
                </a:lnTo>
                <a:lnTo>
                  <a:pt x="307" y="133"/>
                </a:lnTo>
                <a:lnTo>
                  <a:pt x="328" y="116"/>
                </a:lnTo>
                <a:lnTo>
                  <a:pt x="349" y="100"/>
                </a:lnTo>
                <a:lnTo>
                  <a:pt x="372" y="86"/>
                </a:lnTo>
                <a:lnTo>
                  <a:pt x="394" y="73"/>
                </a:lnTo>
                <a:lnTo>
                  <a:pt x="418" y="62"/>
                </a:lnTo>
                <a:lnTo>
                  <a:pt x="442" y="53"/>
                </a:lnTo>
                <a:lnTo>
                  <a:pt x="466" y="44"/>
                </a:lnTo>
                <a:lnTo>
                  <a:pt x="492" y="38"/>
                </a:lnTo>
                <a:lnTo>
                  <a:pt x="517" y="33"/>
                </a:lnTo>
                <a:lnTo>
                  <a:pt x="542" y="29"/>
                </a:lnTo>
                <a:lnTo>
                  <a:pt x="569" y="28"/>
                </a:lnTo>
                <a:lnTo>
                  <a:pt x="595" y="27"/>
                </a:lnTo>
                <a:lnTo>
                  <a:pt x="622" y="29"/>
                </a:lnTo>
                <a:lnTo>
                  <a:pt x="648" y="31"/>
                </a:lnTo>
                <a:lnTo>
                  <a:pt x="674" y="37"/>
                </a:lnTo>
                <a:lnTo>
                  <a:pt x="679" y="62"/>
                </a:lnTo>
                <a:lnTo>
                  <a:pt x="682" y="89"/>
                </a:lnTo>
                <a:lnTo>
                  <a:pt x="683" y="116"/>
                </a:lnTo>
                <a:lnTo>
                  <a:pt x="683" y="142"/>
                </a:lnTo>
                <a:lnTo>
                  <a:pt x="681" y="167"/>
                </a:lnTo>
                <a:lnTo>
                  <a:pt x="678" y="193"/>
                </a:lnTo>
                <a:lnTo>
                  <a:pt x="672" y="219"/>
                </a:lnTo>
                <a:lnTo>
                  <a:pt x="666" y="244"/>
                </a:lnTo>
                <a:lnTo>
                  <a:pt x="658" y="268"/>
                </a:lnTo>
                <a:lnTo>
                  <a:pt x="649" y="293"/>
                </a:lnTo>
                <a:lnTo>
                  <a:pt x="637" y="317"/>
                </a:lnTo>
                <a:lnTo>
                  <a:pt x="624" y="339"/>
                </a:lnTo>
                <a:lnTo>
                  <a:pt x="610" y="360"/>
                </a:lnTo>
                <a:lnTo>
                  <a:pt x="595" y="382"/>
                </a:lnTo>
                <a:lnTo>
                  <a:pt x="578" y="402"/>
                </a:lnTo>
                <a:lnTo>
                  <a:pt x="560" y="42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511" name="Freeform 125"/>
          <p:cNvSpPr/>
          <p:nvPr/>
        </p:nvSpPr>
        <p:spPr>
          <a:xfrm>
            <a:off x="1218240" y="2399760"/>
            <a:ext cx="113760" cy="115920"/>
          </a:xfrm>
          <a:custGeom>
            <a:avLst/>
            <a:gdLst>
              <a:gd name="textAreaLeft" fmla="*/ 0 w 113760"/>
              <a:gd name="textAreaRight" fmla="*/ 114120 w 113760"/>
              <a:gd name="textAreaTop" fmla="*/ 0 h 115920"/>
              <a:gd name="textAreaBottom" fmla="*/ 116280 h 115920"/>
            </a:gdLst>
            <a:ahLst/>
            <a:cxnLst/>
            <a:rect l="textAreaLeft" t="textAreaTop" r="textAreaRight" b="textAreaBottom"/>
            <a:pathLst>
              <a:path w="219" h="233">
                <a:moveTo>
                  <a:pt x="212" y="157"/>
                </a:moveTo>
                <a:lnTo>
                  <a:pt x="207" y="155"/>
                </a:lnTo>
                <a:lnTo>
                  <a:pt x="201" y="155"/>
                </a:lnTo>
                <a:lnTo>
                  <a:pt x="197" y="157"/>
                </a:lnTo>
                <a:lnTo>
                  <a:pt x="193" y="161"/>
                </a:lnTo>
                <a:lnTo>
                  <a:pt x="186" y="171"/>
                </a:lnTo>
                <a:lnTo>
                  <a:pt x="179" y="179"/>
                </a:lnTo>
                <a:lnTo>
                  <a:pt x="170" y="187"/>
                </a:lnTo>
                <a:lnTo>
                  <a:pt x="161" y="193"/>
                </a:lnTo>
                <a:lnTo>
                  <a:pt x="151" y="199"/>
                </a:lnTo>
                <a:lnTo>
                  <a:pt x="139" y="203"/>
                </a:lnTo>
                <a:lnTo>
                  <a:pt x="129" y="205"/>
                </a:lnTo>
                <a:lnTo>
                  <a:pt x="117" y="205"/>
                </a:lnTo>
                <a:lnTo>
                  <a:pt x="107" y="205"/>
                </a:lnTo>
                <a:lnTo>
                  <a:pt x="99" y="204"/>
                </a:lnTo>
                <a:lnTo>
                  <a:pt x="90" y="202"/>
                </a:lnTo>
                <a:lnTo>
                  <a:pt x="82" y="199"/>
                </a:lnTo>
                <a:lnTo>
                  <a:pt x="74" y="194"/>
                </a:lnTo>
                <a:lnTo>
                  <a:pt x="67" y="190"/>
                </a:lnTo>
                <a:lnTo>
                  <a:pt x="60" y="185"/>
                </a:lnTo>
                <a:lnTo>
                  <a:pt x="53" y="179"/>
                </a:lnTo>
                <a:lnTo>
                  <a:pt x="48" y="173"/>
                </a:lnTo>
                <a:lnTo>
                  <a:pt x="43" y="166"/>
                </a:lnTo>
                <a:lnTo>
                  <a:pt x="38" y="159"/>
                </a:lnTo>
                <a:lnTo>
                  <a:pt x="35" y="151"/>
                </a:lnTo>
                <a:lnTo>
                  <a:pt x="32" y="143"/>
                </a:lnTo>
                <a:lnTo>
                  <a:pt x="30" y="134"/>
                </a:lnTo>
                <a:lnTo>
                  <a:pt x="29" y="126"/>
                </a:lnTo>
                <a:lnTo>
                  <a:pt x="28" y="117"/>
                </a:lnTo>
                <a:lnTo>
                  <a:pt x="29" y="108"/>
                </a:lnTo>
                <a:lnTo>
                  <a:pt x="30" y="99"/>
                </a:lnTo>
                <a:lnTo>
                  <a:pt x="32" y="90"/>
                </a:lnTo>
                <a:lnTo>
                  <a:pt x="35" y="82"/>
                </a:lnTo>
                <a:lnTo>
                  <a:pt x="38" y="74"/>
                </a:lnTo>
                <a:lnTo>
                  <a:pt x="43" y="67"/>
                </a:lnTo>
                <a:lnTo>
                  <a:pt x="48" y="60"/>
                </a:lnTo>
                <a:lnTo>
                  <a:pt x="53" y="54"/>
                </a:lnTo>
                <a:lnTo>
                  <a:pt x="60" y="49"/>
                </a:lnTo>
                <a:lnTo>
                  <a:pt x="67" y="43"/>
                </a:lnTo>
                <a:lnTo>
                  <a:pt x="74" y="39"/>
                </a:lnTo>
                <a:lnTo>
                  <a:pt x="82" y="35"/>
                </a:lnTo>
                <a:lnTo>
                  <a:pt x="90" y="31"/>
                </a:lnTo>
                <a:lnTo>
                  <a:pt x="99" y="29"/>
                </a:lnTo>
                <a:lnTo>
                  <a:pt x="107" y="28"/>
                </a:lnTo>
                <a:lnTo>
                  <a:pt x="117" y="28"/>
                </a:lnTo>
                <a:lnTo>
                  <a:pt x="126" y="28"/>
                </a:lnTo>
                <a:lnTo>
                  <a:pt x="136" y="30"/>
                </a:lnTo>
                <a:lnTo>
                  <a:pt x="146" y="32"/>
                </a:lnTo>
                <a:lnTo>
                  <a:pt x="154" y="36"/>
                </a:lnTo>
                <a:lnTo>
                  <a:pt x="163" y="41"/>
                </a:lnTo>
                <a:lnTo>
                  <a:pt x="170" y="46"/>
                </a:lnTo>
                <a:lnTo>
                  <a:pt x="178" y="53"/>
                </a:lnTo>
                <a:lnTo>
                  <a:pt x="184" y="59"/>
                </a:lnTo>
                <a:lnTo>
                  <a:pt x="189" y="64"/>
                </a:lnTo>
                <a:lnTo>
                  <a:pt x="194" y="65"/>
                </a:lnTo>
                <a:lnTo>
                  <a:pt x="199" y="64"/>
                </a:lnTo>
                <a:lnTo>
                  <a:pt x="205" y="61"/>
                </a:lnTo>
                <a:lnTo>
                  <a:pt x="208" y="57"/>
                </a:lnTo>
                <a:lnTo>
                  <a:pt x="209" y="52"/>
                </a:lnTo>
                <a:lnTo>
                  <a:pt x="209" y="46"/>
                </a:lnTo>
                <a:lnTo>
                  <a:pt x="206" y="42"/>
                </a:lnTo>
                <a:lnTo>
                  <a:pt x="197" y="32"/>
                </a:lnTo>
                <a:lnTo>
                  <a:pt x="188" y="24"/>
                </a:lnTo>
                <a:lnTo>
                  <a:pt x="177" y="17"/>
                </a:lnTo>
                <a:lnTo>
                  <a:pt x="166" y="11"/>
                </a:lnTo>
                <a:lnTo>
                  <a:pt x="154" y="7"/>
                </a:lnTo>
                <a:lnTo>
                  <a:pt x="142" y="2"/>
                </a:lnTo>
                <a:lnTo>
                  <a:pt x="130" y="1"/>
                </a:lnTo>
                <a:lnTo>
                  <a:pt x="117" y="0"/>
                </a:lnTo>
                <a:lnTo>
                  <a:pt x="105" y="0"/>
                </a:lnTo>
                <a:lnTo>
                  <a:pt x="93" y="2"/>
                </a:lnTo>
                <a:lnTo>
                  <a:pt x="82" y="6"/>
                </a:lnTo>
                <a:lnTo>
                  <a:pt x="72" y="9"/>
                </a:lnTo>
                <a:lnTo>
                  <a:pt x="61" y="14"/>
                </a:lnTo>
                <a:lnTo>
                  <a:pt x="51" y="20"/>
                </a:lnTo>
                <a:lnTo>
                  <a:pt x="43" y="27"/>
                </a:lnTo>
                <a:lnTo>
                  <a:pt x="34" y="35"/>
                </a:lnTo>
                <a:lnTo>
                  <a:pt x="27" y="42"/>
                </a:lnTo>
                <a:lnTo>
                  <a:pt x="20" y="52"/>
                </a:lnTo>
                <a:lnTo>
                  <a:pt x="14" y="61"/>
                </a:lnTo>
                <a:lnTo>
                  <a:pt x="9" y="71"/>
                </a:lnTo>
                <a:lnTo>
                  <a:pt x="5" y="82"/>
                </a:lnTo>
                <a:lnTo>
                  <a:pt x="2" y="94"/>
                </a:lnTo>
                <a:lnTo>
                  <a:pt x="1" y="104"/>
                </a:lnTo>
                <a:lnTo>
                  <a:pt x="0" y="117"/>
                </a:lnTo>
                <a:lnTo>
                  <a:pt x="1" y="129"/>
                </a:lnTo>
                <a:lnTo>
                  <a:pt x="2" y="140"/>
                </a:lnTo>
                <a:lnTo>
                  <a:pt x="5" y="151"/>
                </a:lnTo>
                <a:lnTo>
                  <a:pt x="9" y="162"/>
                </a:lnTo>
                <a:lnTo>
                  <a:pt x="14" y="172"/>
                </a:lnTo>
                <a:lnTo>
                  <a:pt x="20" y="181"/>
                </a:lnTo>
                <a:lnTo>
                  <a:pt x="27" y="191"/>
                </a:lnTo>
                <a:lnTo>
                  <a:pt x="34" y="199"/>
                </a:lnTo>
                <a:lnTo>
                  <a:pt x="43" y="206"/>
                </a:lnTo>
                <a:lnTo>
                  <a:pt x="51" y="214"/>
                </a:lnTo>
                <a:lnTo>
                  <a:pt x="61" y="219"/>
                </a:lnTo>
                <a:lnTo>
                  <a:pt x="72" y="224"/>
                </a:lnTo>
                <a:lnTo>
                  <a:pt x="82" y="228"/>
                </a:lnTo>
                <a:lnTo>
                  <a:pt x="93" y="231"/>
                </a:lnTo>
                <a:lnTo>
                  <a:pt x="105" y="233"/>
                </a:lnTo>
                <a:lnTo>
                  <a:pt x="117" y="233"/>
                </a:lnTo>
                <a:lnTo>
                  <a:pt x="132" y="232"/>
                </a:lnTo>
                <a:lnTo>
                  <a:pt x="147" y="229"/>
                </a:lnTo>
                <a:lnTo>
                  <a:pt x="161" y="224"/>
                </a:lnTo>
                <a:lnTo>
                  <a:pt x="175" y="218"/>
                </a:lnTo>
                <a:lnTo>
                  <a:pt x="188" y="209"/>
                </a:lnTo>
                <a:lnTo>
                  <a:pt x="198" y="200"/>
                </a:lnTo>
                <a:lnTo>
                  <a:pt x="209" y="188"/>
                </a:lnTo>
                <a:lnTo>
                  <a:pt x="218" y="175"/>
                </a:lnTo>
                <a:lnTo>
                  <a:pt x="219" y="170"/>
                </a:lnTo>
                <a:lnTo>
                  <a:pt x="219" y="164"/>
                </a:lnTo>
                <a:lnTo>
                  <a:pt x="217" y="160"/>
                </a:lnTo>
                <a:lnTo>
                  <a:pt x="212" y="157"/>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2" name="Resim 471">
            <a:extLst>
              <a:ext uri="{FF2B5EF4-FFF2-40B4-BE49-F238E27FC236}">
                <a16:creationId xmlns:a16="http://schemas.microsoft.com/office/drawing/2014/main" id="{7C79FB2B-362A-2838-8024-387B2EDD67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918" y="3891997"/>
            <a:ext cx="2912242" cy="913488"/>
          </a:xfrm>
          <a:prstGeom prst="rect">
            <a:avLst/>
          </a:prstGeom>
        </p:spPr>
      </p:pic>
    </p:spTree>
    <p:extLst>
      <p:ext uri="{BB962C8B-B14F-4D97-AF65-F5344CB8AC3E}">
        <p14:creationId xmlns:p14="http://schemas.microsoft.com/office/powerpoint/2010/main" val="2847715504"/>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additive="repl">
                                        <p:cTn id="7" dur="1000"/>
                                        <p:tgtEl>
                                          <p:spTgt spid="507"/>
                                        </p:tgtEl>
                                      </p:cBhvr>
                                    </p:animEffect>
                                    <p:anim calcmode="lin" valueType="num">
                                      <p:cBhvr additive="repl">
                                        <p:cTn id="8" dur="1000" fill="hold"/>
                                        <p:tgtEl>
                                          <p:spTgt spid="507"/>
                                        </p:tgtEl>
                                        <p:attrNameLst>
                                          <p:attrName>ppt_x</p:attrName>
                                        </p:attrNameLst>
                                      </p:cBhvr>
                                      <p:tavLst>
                                        <p:tav tm="0">
                                          <p:val>
                                            <p:strVal val="#ppt_x"/>
                                          </p:val>
                                        </p:tav>
                                        <p:tav tm="100000">
                                          <p:val>
                                            <p:strVal val="#ppt_x"/>
                                          </p:val>
                                        </p:tav>
                                      </p:tavLst>
                                    </p:anim>
                                    <p:anim calcmode="lin" valueType="num">
                                      <p:cBhvr additive="repl">
                                        <p:cTn id="9" dur="1000" fill="hold"/>
                                        <p:tgtEl>
                                          <p:spTgt spid="50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01"/>
                                        </p:tgtEl>
                                        <p:attrNameLst>
                                          <p:attrName>style.visibility</p:attrName>
                                        </p:attrNameLst>
                                      </p:cBhvr>
                                      <p:to>
                                        <p:strVal val="visible"/>
                                      </p:to>
                                    </p:set>
                                    <p:animEffect transition="in" filter="wipe(up)">
                                      <p:cBhvr additive="repl">
                                        <p:cTn id="12" dur="75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pic>
        <p:nvPicPr>
          <p:cNvPr id="508" name="Picture 16"/>
          <p:cNvPicPr/>
          <p:nvPr/>
        </p:nvPicPr>
        <p:blipFill>
          <a:blip r:embed="rId3"/>
          <a:stretch/>
        </p:blipFill>
        <p:spPr>
          <a:xfrm>
            <a:off x="321480" y="69120"/>
            <a:ext cx="1341000" cy="1341000"/>
          </a:xfrm>
          <a:prstGeom prst="rect">
            <a:avLst/>
          </a:prstGeom>
          <a:ln w="0">
            <a:noFill/>
          </a:ln>
        </p:spPr>
      </p:pic>
      <p:pic>
        <p:nvPicPr>
          <p:cNvPr id="4" name="Picture 3">
            <a:extLst>
              <a:ext uri="{FF2B5EF4-FFF2-40B4-BE49-F238E27FC236}">
                <a16:creationId xmlns:a16="http://schemas.microsoft.com/office/drawing/2014/main" id="{4E41098D-C8CD-8452-4637-FCA757B0B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60" y="252882"/>
            <a:ext cx="13444538" cy="7562553"/>
          </a:xfrm>
          <a:prstGeom prst="rect">
            <a:avLst/>
          </a:prstGeom>
        </p:spPr>
      </p:pic>
      <p:sp>
        <p:nvSpPr>
          <p:cNvPr id="5" name="TextBox 10">
            <a:extLst>
              <a:ext uri="{FF2B5EF4-FFF2-40B4-BE49-F238E27FC236}">
                <a16:creationId xmlns:a16="http://schemas.microsoft.com/office/drawing/2014/main" id="{5161D3D6-139E-8B87-A137-91A6A6699183}"/>
              </a:ext>
            </a:extLst>
          </p:cNvPr>
          <p:cNvSpPr/>
          <p:nvPr/>
        </p:nvSpPr>
        <p:spPr>
          <a:xfrm>
            <a:off x="3674720" y="6111093"/>
            <a:ext cx="971172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7200" b="1" dirty="0">
                <a:solidFill>
                  <a:schemeClr val="bg1"/>
                </a:solidFill>
                <a:latin typeface="inherit"/>
                <a:ea typeface="Roboto Light" panose="02000000000000000000" pitchFamily="2" charset="0"/>
                <a:cs typeface="Arial" panose="020B0604020202020204" pitchFamily="34" charset="0"/>
              </a:rPr>
              <a:t>+ 8 Million 	Users</a:t>
            </a:r>
            <a:endParaRPr lang="en" sz="7200" b="1" dirty="0">
              <a:solidFill>
                <a:schemeClr val="bg1"/>
              </a:solidFill>
              <a:latin typeface="inherit"/>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10010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pic>
        <p:nvPicPr>
          <p:cNvPr id="512" name="Picture 6"/>
          <p:cNvPicPr/>
          <p:nvPr/>
        </p:nvPicPr>
        <p:blipFill>
          <a:blip r:embed="rId3"/>
          <a:stretch/>
        </p:blipFill>
        <p:spPr>
          <a:xfrm>
            <a:off x="5350680" y="961920"/>
            <a:ext cx="2590200" cy="2590200"/>
          </a:xfrm>
          <a:prstGeom prst="rect">
            <a:avLst/>
          </a:prstGeom>
          <a:ln w="0">
            <a:noFill/>
          </a:ln>
        </p:spPr>
      </p:pic>
      <p:sp>
        <p:nvSpPr>
          <p:cNvPr id="513" name="TextBox 39"/>
          <p:cNvSpPr/>
          <p:nvPr/>
        </p:nvSpPr>
        <p:spPr>
          <a:xfrm>
            <a:off x="2607480" y="5535125"/>
            <a:ext cx="8610120" cy="9772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ctr">
              <a:lnSpc>
                <a:spcPct val="90000"/>
              </a:lnSpc>
            </a:pPr>
            <a:r>
              <a:rPr lang="tr-TR" sz="3200" b="0" strike="noStrike" spc="-1" dirty="0">
                <a:solidFill>
                  <a:schemeClr val="lt1"/>
                </a:solidFill>
                <a:latin typeface="inherit"/>
                <a:ea typeface="Segoe UI Black"/>
              </a:rPr>
              <a:t>C-</a:t>
            </a:r>
            <a:r>
              <a:rPr lang="tr-TR" sz="3200" b="0" strike="noStrike" spc="-1" dirty="0" err="1">
                <a:solidFill>
                  <a:schemeClr val="lt1"/>
                </a:solidFill>
                <a:latin typeface="inherit"/>
                <a:ea typeface="Segoe UI Black"/>
              </a:rPr>
              <a:t>Prot</a:t>
            </a:r>
            <a:r>
              <a:rPr lang="tr-TR" sz="3200" b="0" strike="noStrike" spc="-1" dirty="0">
                <a:solidFill>
                  <a:schemeClr val="lt1"/>
                </a:solidFill>
                <a:latin typeface="inherit"/>
                <a:ea typeface="Segoe UI Black"/>
              </a:rPr>
              <a:t> Embedded </a:t>
            </a:r>
            <a:r>
              <a:rPr lang="tr-TR" sz="3200" b="0" strike="noStrike" spc="-1" dirty="0" err="1">
                <a:solidFill>
                  <a:schemeClr val="lt1"/>
                </a:solidFill>
                <a:latin typeface="inherit"/>
                <a:ea typeface="Segoe UI Black"/>
              </a:rPr>
              <a:t>AppDefense</a:t>
            </a:r>
            <a:endParaRPr lang="tr-TR" sz="3200" b="0" strike="noStrike" spc="-1" dirty="0">
              <a:solidFill>
                <a:schemeClr val="lt1"/>
              </a:solidFill>
              <a:latin typeface="inherit"/>
              <a:ea typeface="Segoe UI Black"/>
            </a:endParaRPr>
          </a:p>
          <a:p>
            <a:pPr algn="ctr">
              <a:lnSpc>
                <a:spcPct val="90000"/>
              </a:lnSpc>
            </a:pPr>
            <a:r>
              <a:rPr lang="tr-TR" sz="3200" b="0" strike="noStrike" spc="-1" dirty="0">
                <a:solidFill>
                  <a:schemeClr val="lt1"/>
                </a:solidFill>
                <a:latin typeface="inherit"/>
                <a:ea typeface="Segoe UI Black"/>
              </a:rPr>
              <a:t>Advanced Security Solution </a:t>
            </a:r>
            <a:r>
              <a:rPr lang="tr-TR" sz="3200" b="0" strike="noStrike" spc="-1" dirty="0" err="1">
                <a:solidFill>
                  <a:schemeClr val="lt1"/>
                </a:solidFill>
                <a:latin typeface="inherit"/>
                <a:ea typeface="Segoe UI Black"/>
              </a:rPr>
              <a:t>for</a:t>
            </a:r>
            <a:r>
              <a:rPr lang="tr-TR" sz="3200" b="0" strike="noStrike" spc="-1" dirty="0">
                <a:solidFill>
                  <a:schemeClr val="lt1"/>
                </a:solidFill>
                <a:latin typeface="inherit"/>
                <a:ea typeface="Segoe UI Black"/>
              </a:rPr>
              <a:t> Mobile </a:t>
            </a:r>
            <a:r>
              <a:rPr lang="tr-TR" sz="3200" b="0" strike="noStrike" spc="-1" dirty="0" err="1">
                <a:solidFill>
                  <a:schemeClr val="lt1"/>
                </a:solidFill>
                <a:latin typeface="inherit"/>
                <a:ea typeface="Segoe UI Black"/>
              </a:rPr>
              <a:t>Apps</a:t>
            </a:r>
            <a:endParaRPr lang="en-US" sz="3200" b="0" strike="noStrike" spc="-1" dirty="0">
              <a:solidFill>
                <a:srgbClr val="FFFFFF"/>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pic>
        <p:nvPicPr>
          <p:cNvPr id="514" name="Resim 2"/>
          <p:cNvPicPr/>
          <p:nvPr/>
        </p:nvPicPr>
        <p:blipFill>
          <a:blip r:embed="rId3"/>
          <a:stretch/>
        </p:blipFill>
        <p:spPr>
          <a:xfrm>
            <a:off x="1885680" y="505800"/>
            <a:ext cx="10901520" cy="6131880"/>
          </a:xfrm>
          <a:prstGeom prst="rect">
            <a:avLst/>
          </a:prstGeom>
          <a:ln w="0">
            <a:noFill/>
          </a:ln>
        </p:spPr>
      </p:pic>
      <p:pic>
        <p:nvPicPr>
          <p:cNvPr id="515" name="Resim 5"/>
          <p:cNvPicPr/>
          <p:nvPr/>
        </p:nvPicPr>
        <p:blipFill>
          <a:blip r:embed="rId4"/>
          <a:stretch/>
        </p:blipFill>
        <p:spPr>
          <a:xfrm rot="16200000">
            <a:off x="589680" y="3189240"/>
            <a:ext cx="1469880" cy="1663200"/>
          </a:xfrm>
          <a:prstGeom prst="rect">
            <a:avLst/>
          </a:prstGeom>
          <a:ln w="0">
            <a:noFill/>
          </a:ln>
        </p:spPr>
      </p:pic>
      <p:sp>
        <p:nvSpPr>
          <p:cNvPr id="516" name="Metin kutusu 7"/>
          <p:cNvSpPr/>
          <p:nvPr/>
        </p:nvSpPr>
        <p:spPr>
          <a:xfrm>
            <a:off x="2912400" y="6053040"/>
            <a:ext cx="7238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800" b="0" strike="noStrike" spc="-1" dirty="0">
                <a:solidFill>
                  <a:schemeClr val="lt1"/>
                </a:solidFill>
                <a:latin typeface="inherit"/>
              </a:rPr>
              <a:t>Top ten </a:t>
            </a:r>
            <a:r>
              <a:rPr lang="tr-TR" sz="1800" b="0" strike="noStrike" spc="-1" dirty="0" err="1">
                <a:solidFill>
                  <a:schemeClr val="lt1"/>
                </a:solidFill>
                <a:latin typeface="inherit"/>
              </a:rPr>
              <a:t>Android</a:t>
            </a:r>
            <a:r>
              <a:rPr lang="tr-TR" sz="1800" b="0" strike="noStrike" spc="-1" dirty="0">
                <a:solidFill>
                  <a:schemeClr val="lt1"/>
                </a:solidFill>
                <a:latin typeface="inherit"/>
              </a:rPr>
              <a:t> </a:t>
            </a:r>
            <a:r>
              <a:rPr lang="tr-TR" sz="1800" b="0" strike="noStrike" spc="-1" dirty="0" err="1">
                <a:solidFill>
                  <a:schemeClr val="lt1"/>
                </a:solidFill>
                <a:latin typeface="inherit"/>
              </a:rPr>
              <a:t>malware</a:t>
            </a:r>
            <a:r>
              <a:rPr lang="tr-TR" sz="1800" b="0" strike="noStrike" spc="-1" dirty="0">
                <a:solidFill>
                  <a:schemeClr val="lt1"/>
                </a:solidFill>
                <a:latin typeface="inherit"/>
              </a:rPr>
              <a:t> </a:t>
            </a:r>
            <a:r>
              <a:rPr lang="tr-TR" sz="1800" b="0" strike="noStrike" spc="-1" dirty="0" err="1">
                <a:solidFill>
                  <a:schemeClr val="lt1"/>
                </a:solidFill>
                <a:latin typeface="inherit"/>
              </a:rPr>
              <a:t>attacks</a:t>
            </a:r>
            <a:r>
              <a:rPr lang="tr-TR" sz="1800" b="0" strike="noStrike" spc="-1" dirty="0">
                <a:solidFill>
                  <a:schemeClr val="lt1"/>
                </a:solidFill>
                <a:latin typeface="inherit"/>
              </a:rPr>
              <a:t> since April 2022</a:t>
            </a:r>
            <a:endParaRPr lang="en-US" sz="1800" b="0" strike="noStrike" spc="-1" dirty="0">
              <a:solidFill>
                <a:srgbClr val="000000"/>
              </a:solidFill>
              <a:latin typeface="Calibri"/>
            </a:endParaRPr>
          </a:p>
        </p:txBody>
      </p:sp>
      <p:sp>
        <p:nvSpPr>
          <p:cNvPr id="517" name="Metin kutusu 9"/>
          <p:cNvSpPr/>
          <p:nvPr/>
        </p:nvSpPr>
        <p:spPr>
          <a:xfrm>
            <a:off x="3274560" y="2801835"/>
            <a:ext cx="10663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a:solidFill>
                  <a:srgbClr val="DDDFE4"/>
                </a:solidFill>
                <a:latin typeface="inherit"/>
              </a:rPr>
              <a:t>ERMAC2.0 </a:t>
            </a:r>
            <a:r>
              <a:rPr lang="tr-TR" sz="1200" b="0" strike="noStrike" spc="-1" dirty="0" err="1">
                <a:solidFill>
                  <a:srgbClr val="DDDFE4"/>
                </a:solidFill>
                <a:latin typeface="inherit"/>
              </a:rPr>
              <a:t>targeting</a:t>
            </a:r>
            <a:r>
              <a:rPr lang="tr-TR" sz="1200" b="0" strike="noStrike" spc="-1" dirty="0">
                <a:solidFill>
                  <a:srgbClr val="DDDFE4"/>
                </a:solidFill>
                <a:latin typeface="inherit"/>
              </a:rPr>
              <a:t> </a:t>
            </a:r>
            <a:r>
              <a:rPr lang="tr-TR" sz="1200" b="0" strike="noStrike" spc="-1" dirty="0" err="1">
                <a:solidFill>
                  <a:srgbClr val="DDDFE4"/>
                </a:solidFill>
                <a:latin typeface="inherit"/>
              </a:rPr>
              <a:t>more</a:t>
            </a:r>
            <a:r>
              <a:rPr lang="tr-TR" sz="1200" b="0" strike="noStrike" spc="-1" dirty="0">
                <a:solidFill>
                  <a:srgbClr val="DDDFE4"/>
                </a:solidFill>
                <a:latin typeface="inherit"/>
              </a:rPr>
              <a:t> </a:t>
            </a:r>
            <a:r>
              <a:rPr lang="tr-TR" sz="1200" b="0" strike="noStrike" spc="-1" dirty="0" err="1">
                <a:solidFill>
                  <a:srgbClr val="DDDFE4"/>
                </a:solidFill>
                <a:latin typeface="inherit"/>
              </a:rPr>
              <a:t>than</a:t>
            </a:r>
            <a:r>
              <a:rPr lang="tr-TR" sz="1200" b="0" strike="noStrike" spc="-1" dirty="0">
                <a:solidFill>
                  <a:srgbClr val="DDDFE4"/>
                </a:solidFill>
                <a:latin typeface="inherit"/>
              </a:rPr>
              <a:t> 400 </a:t>
            </a:r>
            <a:r>
              <a:rPr lang="tr-TR" sz="1200" b="0" strike="noStrike" spc="-1" dirty="0" err="1">
                <a:solidFill>
                  <a:srgbClr val="DDDFE4"/>
                </a:solidFill>
                <a:latin typeface="inherit"/>
              </a:rPr>
              <a:t>applications</a:t>
            </a:r>
            <a:endParaRPr lang="en-US" sz="1200" b="0" strike="noStrike" spc="-1" dirty="0">
              <a:solidFill>
                <a:srgbClr val="000000"/>
              </a:solidFill>
              <a:latin typeface="Calibri"/>
            </a:endParaRPr>
          </a:p>
        </p:txBody>
      </p:sp>
      <p:sp>
        <p:nvSpPr>
          <p:cNvPr id="518" name="Metin kutusu 12"/>
          <p:cNvSpPr/>
          <p:nvPr/>
        </p:nvSpPr>
        <p:spPr>
          <a:xfrm>
            <a:off x="2324160" y="4181040"/>
            <a:ext cx="10663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a:solidFill>
                  <a:srgbClr val="DDDFE4"/>
                </a:solidFill>
                <a:latin typeface="inherit"/>
              </a:rPr>
              <a:t>BRATA/AMEXTROLL </a:t>
            </a:r>
            <a:r>
              <a:rPr lang="tr-TR" sz="1200" b="0" strike="noStrike" spc="-1" dirty="0" err="1">
                <a:solidFill>
                  <a:srgbClr val="DDDFE4"/>
                </a:solidFill>
                <a:latin typeface="inherit"/>
              </a:rPr>
              <a:t>evolves</a:t>
            </a:r>
            <a:r>
              <a:rPr lang="tr-TR" sz="1200" b="0" strike="noStrike" spc="-1" dirty="0">
                <a:solidFill>
                  <a:srgbClr val="DDDFE4"/>
                </a:solidFill>
                <a:latin typeface="inherit"/>
              </a:rPr>
              <a:t> </a:t>
            </a:r>
            <a:r>
              <a:rPr lang="tr-TR" sz="1200" b="0" strike="noStrike" spc="-1" dirty="0" err="1">
                <a:solidFill>
                  <a:srgbClr val="DDDFE4"/>
                </a:solidFill>
                <a:latin typeface="inherit"/>
              </a:rPr>
              <a:t>into</a:t>
            </a:r>
            <a:r>
              <a:rPr lang="tr-TR" sz="1200" b="0" strike="noStrike" spc="-1" dirty="0">
                <a:solidFill>
                  <a:srgbClr val="DDDFE4"/>
                </a:solidFill>
                <a:latin typeface="inherit"/>
              </a:rPr>
              <a:t> Advanced </a:t>
            </a:r>
            <a:r>
              <a:rPr lang="tr-TR" sz="1200" b="0" strike="noStrike" spc="-1" dirty="0" err="1">
                <a:solidFill>
                  <a:srgbClr val="DDDFE4"/>
                </a:solidFill>
                <a:latin typeface="inherit"/>
              </a:rPr>
              <a:t>Persistent</a:t>
            </a:r>
            <a:r>
              <a:rPr lang="tr-TR" sz="1200" b="0" strike="noStrike" spc="-1" dirty="0">
                <a:solidFill>
                  <a:srgbClr val="DDDFE4"/>
                </a:solidFill>
                <a:latin typeface="inherit"/>
              </a:rPr>
              <a:t> </a:t>
            </a:r>
            <a:r>
              <a:rPr lang="tr-TR" sz="1200" b="0" strike="noStrike" spc="-1" dirty="0" err="1">
                <a:solidFill>
                  <a:srgbClr val="DDDFE4"/>
                </a:solidFill>
                <a:latin typeface="inherit"/>
              </a:rPr>
              <a:t>Threat</a:t>
            </a:r>
            <a:endParaRPr lang="en-US" sz="1200" b="0" strike="noStrike" spc="-1" dirty="0">
              <a:solidFill>
                <a:srgbClr val="000000"/>
              </a:solidFill>
              <a:latin typeface="Calibri"/>
            </a:endParaRPr>
          </a:p>
        </p:txBody>
      </p:sp>
      <p:sp>
        <p:nvSpPr>
          <p:cNvPr id="519" name="Metin kutusu 13"/>
          <p:cNvSpPr/>
          <p:nvPr/>
        </p:nvSpPr>
        <p:spPr>
          <a:xfrm>
            <a:off x="5024520" y="2715480"/>
            <a:ext cx="132408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The</a:t>
            </a:r>
            <a:r>
              <a:rPr lang="tr-TR" sz="1200" b="0" strike="noStrike" spc="-1" dirty="0">
                <a:solidFill>
                  <a:srgbClr val="DDDFE4"/>
                </a:solidFill>
                <a:latin typeface="inherit"/>
              </a:rPr>
              <a:t> </a:t>
            </a:r>
            <a:r>
              <a:rPr lang="tr-TR" sz="1200" b="0" strike="noStrike" spc="-1" dirty="0" err="1">
                <a:solidFill>
                  <a:srgbClr val="DDDFE4"/>
                </a:solidFill>
                <a:latin typeface="inherit"/>
              </a:rPr>
              <a:t>spyware</a:t>
            </a:r>
            <a:r>
              <a:rPr lang="tr-TR" sz="1200" b="0" strike="noStrike" spc="-1" dirty="0">
                <a:solidFill>
                  <a:srgbClr val="DDDFE4"/>
                </a:solidFill>
                <a:latin typeface="inherit"/>
              </a:rPr>
              <a:t> </a:t>
            </a:r>
            <a:r>
              <a:rPr lang="tr-TR" sz="1200" b="0" strike="noStrike" spc="-1" dirty="0" err="1">
                <a:solidFill>
                  <a:srgbClr val="DDDFE4"/>
                </a:solidFill>
                <a:latin typeface="inherit"/>
              </a:rPr>
              <a:t>vendor</a:t>
            </a:r>
            <a:r>
              <a:rPr lang="tr-TR" sz="1200" b="0" strike="noStrike" spc="-1" dirty="0">
                <a:solidFill>
                  <a:srgbClr val="DDDFE4"/>
                </a:solidFill>
                <a:latin typeface="inherit"/>
              </a:rPr>
              <a:t> </a:t>
            </a:r>
            <a:r>
              <a:rPr lang="tr-TR" sz="1200" b="0" strike="noStrike" spc="-1" dirty="0" err="1">
                <a:solidFill>
                  <a:srgbClr val="DDDFE4"/>
                </a:solidFill>
                <a:latin typeface="inherit"/>
              </a:rPr>
              <a:t>targeted</a:t>
            </a:r>
            <a:r>
              <a:rPr lang="tr-TR" sz="1200" b="0" strike="noStrike" spc="-1" dirty="0">
                <a:solidFill>
                  <a:srgbClr val="DDDFE4"/>
                </a:solidFill>
                <a:latin typeface="inherit"/>
              </a:rPr>
              <a:t> </a:t>
            </a:r>
            <a:r>
              <a:rPr lang="tr-TR" sz="1200" b="0" strike="noStrike" spc="-1" dirty="0" err="1">
                <a:solidFill>
                  <a:srgbClr val="DDDFE4"/>
                </a:solidFill>
                <a:latin typeface="inherit"/>
              </a:rPr>
              <a:t>users</a:t>
            </a:r>
            <a:r>
              <a:rPr lang="tr-TR" sz="1200" b="0" strike="noStrike" spc="-1" dirty="0">
                <a:solidFill>
                  <a:srgbClr val="DDDFE4"/>
                </a:solidFill>
                <a:latin typeface="inherit"/>
              </a:rPr>
              <a:t> in </a:t>
            </a:r>
            <a:r>
              <a:rPr lang="tr-TR" sz="1200" b="0" strike="noStrike" spc="-1" dirty="0" err="1">
                <a:solidFill>
                  <a:srgbClr val="DDDFE4"/>
                </a:solidFill>
                <a:latin typeface="inherit"/>
              </a:rPr>
              <a:t>Italy</a:t>
            </a:r>
            <a:r>
              <a:rPr lang="tr-TR" sz="1200" b="0" strike="noStrike" spc="-1" dirty="0">
                <a:solidFill>
                  <a:srgbClr val="DDDFE4"/>
                </a:solidFill>
                <a:latin typeface="inherit"/>
              </a:rPr>
              <a:t> </a:t>
            </a:r>
            <a:r>
              <a:rPr lang="tr-TR" sz="1200" b="0" strike="noStrike" spc="-1" dirty="0" err="1">
                <a:solidFill>
                  <a:srgbClr val="DDDFE4"/>
                </a:solidFill>
                <a:latin typeface="inherit"/>
              </a:rPr>
              <a:t>and</a:t>
            </a:r>
            <a:r>
              <a:rPr lang="tr-TR" sz="1200" b="0" strike="noStrike" spc="-1" dirty="0">
                <a:solidFill>
                  <a:srgbClr val="DDDFE4"/>
                </a:solidFill>
                <a:latin typeface="inherit"/>
              </a:rPr>
              <a:t> </a:t>
            </a:r>
            <a:r>
              <a:rPr lang="tr-TR" sz="1200" b="0" strike="noStrike" spc="-1" dirty="0" err="1">
                <a:solidFill>
                  <a:srgbClr val="DDDFE4"/>
                </a:solidFill>
                <a:latin typeface="inherit"/>
              </a:rPr>
              <a:t>Kazakhstan</a:t>
            </a:r>
            <a:r>
              <a:rPr lang="tr-TR" sz="1200" b="0" strike="noStrike" spc="-1" dirty="0">
                <a:solidFill>
                  <a:srgbClr val="DDDFE4"/>
                </a:solidFill>
                <a:latin typeface="inherit"/>
              </a:rPr>
              <a:t>.</a:t>
            </a:r>
            <a:endParaRPr lang="en-US" sz="1200" b="0" strike="noStrike" spc="-1" dirty="0">
              <a:solidFill>
                <a:srgbClr val="000000"/>
              </a:solidFill>
              <a:latin typeface="Calibri"/>
            </a:endParaRPr>
          </a:p>
        </p:txBody>
      </p:sp>
      <p:sp>
        <p:nvSpPr>
          <p:cNvPr id="520" name="Metin kutusu 17"/>
          <p:cNvSpPr/>
          <p:nvPr/>
        </p:nvSpPr>
        <p:spPr>
          <a:xfrm>
            <a:off x="4158000" y="4185720"/>
            <a:ext cx="132408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a:solidFill>
                  <a:srgbClr val="DDDFE4"/>
                </a:solidFill>
                <a:latin typeface="inherit"/>
              </a:rPr>
              <a:t>SOVA </a:t>
            </a:r>
            <a:r>
              <a:rPr lang="tr-TR" sz="1200" b="0" strike="noStrike" spc="-1" dirty="0" err="1">
                <a:solidFill>
                  <a:srgbClr val="DDDFE4"/>
                </a:solidFill>
                <a:latin typeface="inherit"/>
              </a:rPr>
              <a:t>malware</a:t>
            </a:r>
            <a:r>
              <a:rPr lang="tr-TR" sz="1200" b="0" strike="noStrike" spc="-1" dirty="0">
                <a:solidFill>
                  <a:srgbClr val="DDDFE4"/>
                </a:solidFill>
                <a:latin typeface="inherit"/>
              </a:rPr>
              <a:t> </a:t>
            </a:r>
            <a:r>
              <a:rPr lang="tr-TR" sz="1200" b="0" strike="noStrike" spc="-1" dirty="0" err="1">
                <a:solidFill>
                  <a:srgbClr val="DDDFE4"/>
                </a:solidFill>
                <a:latin typeface="inherit"/>
              </a:rPr>
              <a:t>detected</a:t>
            </a:r>
            <a:r>
              <a:rPr lang="tr-TR" sz="1200" b="0" strike="noStrike" spc="-1" dirty="0">
                <a:solidFill>
                  <a:srgbClr val="DDDFE4"/>
                </a:solidFill>
                <a:latin typeface="inherit"/>
              </a:rPr>
              <a:t> </a:t>
            </a:r>
            <a:r>
              <a:rPr lang="tr-TR" sz="1200" b="0" strike="noStrike" spc="-1" dirty="0" err="1">
                <a:solidFill>
                  <a:srgbClr val="DDDFE4"/>
                </a:solidFill>
                <a:latin typeface="inherit"/>
              </a:rPr>
              <a:t>with</a:t>
            </a:r>
            <a:r>
              <a:rPr lang="tr-TR" sz="1200" b="0" strike="noStrike" spc="-1" dirty="0">
                <a:solidFill>
                  <a:srgbClr val="DDDFE4"/>
                </a:solidFill>
                <a:latin typeface="inherit"/>
              </a:rPr>
              <a:t> </a:t>
            </a:r>
            <a:r>
              <a:rPr lang="tr-TR" sz="1200" b="0" strike="noStrike" spc="-1" dirty="0" err="1">
                <a:solidFill>
                  <a:srgbClr val="DDDFE4"/>
                </a:solidFill>
                <a:latin typeface="inherit"/>
              </a:rPr>
              <a:t>new</a:t>
            </a:r>
            <a:r>
              <a:rPr lang="tr-TR" sz="1200" b="0" strike="noStrike" spc="-1" dirty="0">
                <a:solidFill>
                  <a:srgbClr val="DDDFE4"/>
                </a:solidFill>
                <a:latin typeface="inherit"/>
              </a:rPr>
              <a:t> </a:t>
            </a:r>
            <a:r>
              <a:rPr lang="tr-TR" sz="1200" b="0" strike="noStrike" spc="-1" dirty="0" err="1">
                <a:solidFill>
                  <a:srgbClr val="DDDFE4"/>
                </a:solidFill>
                <a:latin typeface="inherit"/>
              </a:rPr>
              <a:t>functionalities</a:t>
            </a:r>
            <a:r>
              <a:rPr lang="tr-TR" sz="1200" b="0" strike="noStrike" spc="-1" dirty="0">
                <a:solidFill>
                  <a:srgbClr val="DDDFE4"/>
                </a:solidFill>
                <a:latin typeface="inherit"/>
              </a:rPr>
              <a:t>.</a:t>
            </a:r>
            <a:endParaRPr lang="en-US" sz="1200" b="0" strike="noStrike" spc="-1" dirty="0">
              <a:solidFill>
                <a:srgbClr val="000000"/>
              </a:solidFill>
              <a:latin typeface="Calibri"/>
            </a:endParaRPr>
          </a:p>
        </p:txBody>
      </p:sp>
      <p:sp>
        <p:nvSpPr>
          <p:cNvPr id="521" name="Metin kutusu 20"/>
          <p:cNvSpPr/>
          <p:nvPr/>
        </p:nvSpPr>
        <p:spPr>
          <a:xfrm>
            <a:off x="6851880" y="2715480"/>
            <a:ext cx="1324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Dracarys</a:t>
            </a:r>
            <a:r>
              <a:rPr lang="tr-TR" sz="1200" b="0" strike="noStrike" spc="-1" dirty="0">
                <a:solidFill>
                  <a:srgbClr val="DDDFE4"/>
                </a:solidFill>
                <a:latin typeface="inherit"/>
              </a:rPr>
              <a:t> </a:t>
            </a:r>
            <a:r>
              <a:rPr lang="tr-TR" sz="1200" b="0" strike="noStrike" spc="-1" dirty="0" err="1">
                <a:solidFill>
                  <a:srgbClr val="DDDFE4"/>
                </a:solidFill>
                <a:latin typeface="inherit"/>
              </a:rPr>
              <a:t>Android</a:t>
            </a:r>
            <a:r>
              <a:rPr lang="tr-TR" sz="1200" b="0" strike="noStrike" spc="-1" dirty="0">
                <a:solidFill>
                  <a:srgbClr val="DDDFE4"/>
                </a:solidFill>
                <a:latin typeface="inherit"/>
              </a:rPr>
              <a:t> </a:t>
            </a:r>
            <a:r>
              <a:rPr lang="tr-TR" sz="1200" b="0" strike="noStrike" spc="-1" dirty="0" err="1">
                <a:solidFill>
                  <a:srgbClr val="DDDFE4"/>
                </a:solidFill>
                <a:latin typeface="inherit"/>
              </a:rPr>
              <a:t>Spyware</a:t>
            </a:r>
            <a:r>
              <a:rPr lang="tr-TR" sz="1200" b="0" strike="noStrike" spc="-1" dirty="0">
                <a:solidFill>
                  <a:srgbClr val="DDDFE4"/>
                </a:solidFill>
                <a:latin typeface="inherit"/>
              </a:rPr>
              <a:t> </a:t>
            </a:r>
            <a:r>
              <a:rPr lang="tr-TR" sz="1200" b="0" strike="noStrike" spc="-1" dirty="0" err="1">
                <a:solidFill>
                  <a:srgbClr val="DDDFE4"/>
                </a:solidFill>
                <a:latin typeface="inherit"/>
              </a:rPr>
              <a:t>used</a:t>
            </a:r>
            <a:r>
              <a:rPr lang="tr-TR" sz="1200" b="0" strike="noStrike" spc="-1" dirty="0">
                <a:solidFill>
                  <a:srgbClr val="DDDFE4"/>
                </a:solidFill>
                <a:latin typeface="inherit"/>
              </a:rPr>
              <a:t> </a:t>
            </a:r>
            <a:r>
              <a:rPr lang="tr-TR" sz="1200" b="0" strike="noStrike" spc="-1" dirty="0" err="1">
                <a:solidFill>
                  <a:srgbClr val="DDDFE4"/>
                </a:solidFill>
                <a:latin typeface="inherit"/>
              </a:rPr>
              <a:t>by</a:t>
            </a:r>
            <a:r>
              <a:rPr lang="tr-TR" sz="1200" b="0" strike="noStrike" spc="-1" dirty="0">
                <a:solidFill>
                  <a:srgbClr val="DDDFE4"/>
                </a:solidFill>
                <a:latin typeface="inherit"/>
              </a:rPr>
              <a:t> Bitter APT</a:t>
            </a:r>
            <a:endParaRPr lang="en-US" sz="1200" b="0" strike="noStrike" spc="-1" dirty="0">
              <a:solidFill>
                <a:srgbClr val="000000"/>
              </a:solidFill>
              <a:latin typeface="Calibri"/>
            </a:endParaRPr>
          </a:p>
        </p:txBody>
      </p:sp>
      <p:sp>
        <p:nvSpPr>
          <p:cNvPr id="522" name="Metin kutusu 21"/>
          <p:cNvSpPr/>
          <p:nvPr/>
        </p:nvSpPr>
        <p:spPr>
          <a:xfrm>
            <a:off x="6032880" y="4190760"/>
            <a:ext cx="1324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Dracarys</a:t>
            </a:r>
            <a:r>
              <a:rPr lang="tr-TR" sz="1200" b="0" strike="noStrike" spc="-1" dirty="0">
                <a:solidFill>
                  <a:srgbClr val="DDDFE4"/>
                </a:solidFill>
                <a:latin typeface="inherit"/>
              </a:rPr>
              <a:t> </a:t>
            </a:r>
            <a:r>
              <a:rPr lang="tr-TR" sz="1200" b="0" strike="noStrike" spc="-1" dirty="0" err="1">
                <a:solidFill>
                  <a:srgbClr val="DDDFE4"/>
                </a:solidFill>
                <a:latin typeface="inherit"/>
              </a:rPr>
              <a:t>Android</a:t>
            </a:r>
            <a:r>
              <a:rPr lang="tr-TR" sz="1200" b="0" strike="noStrike" spc="-1" dirty="0">
                <a:solidFill>
                  <a:srgbClr val="DDDFE4"/>
                </a:solidFill>
                <a:latin typeface="inherit"/>
              </a:rPr>
              <a:t> </a:t>
            </a:r>
            <a:r>
              <a:rPr lang="tr-TR" sz="1200" b="0" strike="noStrike" spc="-1" dirty="0" err="1">
                <a:solidFill>
                  <a:srgbClr val="DDDFE4"/>
                </a:solidFill>
                <a:latin typeface="inherit"/>
              </a:rPr>
              <a:t>Spyware</a:t>
            </a:r>
            <a:r>
              <a:rPr lang="tr-TR" sz="1200" b="0" strike="noStrike" spc="-1" dirty="0">
                <a:solidFill>
                  <a:srgbClr val="DDDFE4"/>
                </a:solidFill>
                <a:latin typeface="inherit"/>
              </a:rPr>
              <a:t> </a:t>
            </a:r>
            <a:r>
              <a:rPr lang="tr-TR" sz="1200" b="0" strike="noStrike" spc="-1" dirty="0" err="1">
                <a:solidFill>
                  <a:srgbClr val="DDDFE4"/>
                </a:solidFill>
                <a:latin typeface="inherit"/>
              </a:rPr>
              <a:t>used</a:t>
            </a:r>
            <a:r>
              <a:rPr lang="tr-TR" sz="1200" b="0" strike="noStrike" spc="-1" dirty="0">
                <a:solidFill>
                  <a:srgbClr val="DDDFE4"/>
                </a:solidFill>
                <a:latin typeface="inherit"/>
              </a:rPr>
              <a:t> </a:t>
            </a:r>
            <a:r>
              <a:rPr lang="tr-TR" sz="1200" b="0" strike="noStrike" spc="-1" dirty="0" err="1">
                <a:solidFill>
                  <a:srgbClr val="DDDFE4"/>
                </a:solidFill>
                <a:latin typeface="inherit"/>
              </a:rPr>
              <a:t>by</a:t>
            </a:r>
            <a:r>
              <a:rPr lang="tr-TR" sz="1200" b="0" strike="noStrike" spc="-1" dirty="0">
                <a:solidFill>
                  <a:srgbClr val="DDDFE4"/>
                </a:solidFill>
                <a:latin typeface="inherit"/>
              </a:rPr>
              <a:t> Bitter APT</a:t>
            </a:r>
            <a:endParaRPr lang="en-US" sz="1200" b="0" strike="noStrike" spc="-1" dirty="0">
              <a:solidFill>
                <a:srgbClr val="000000"/>
              </a:solidFill>
              <a:latin typeface="Calibri"/>
            </a:endParaRPr>
          </a:p>
        </p:txBody>
      </p:sp>
      <p:sp>
        <p:nvSpPr>
          <p:cNvPr id="523" name="Metin kutusu 22"/>
          <p:cNvSpPr/>
          <p:nvPr/>
        </p:nvSpPr>
        <p:spPr>
          <a:xfrm>
            <a:off x="7803720" y="4194360"/>
            <a:ext cx="1324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Zanubis</a:t>
            </a:r>
            <a:r>
              <a:rPr lang="tr-TR" sz="1200" b="0" strike="noStrike" spc="-1" dirty="0">
                <a:solidFill>
                  <a:srgbClr val="DDDFE4"/>
                </a:solidFill>
                <a:latin typeface="inherit"/>
              </a:rPr>
              <a:t> Bank </a:t>
            </a:r>
            <a:r>
              <a:rPr lang="tr-TR" sz="1200" b="0" strike="noStrike" spc="-1" dirty="0" err="1">
                <a:solidFill>
                  <a:srgbClr val="DDDFE4"/>
                </a:solidFill>
                <a:latin typeface="inherit"/>
              </a:rPr>
              <a:t>Trojan</a:t>
            </a:r>
            <a:r>
              <a:rPr lang="tr-TR" sz="1200" b="0" strike="noStrike" spc="-1" dirty="0">
                <a:solidFill>
                  <a:srgbClr val="DDDFE4"/>
                </a:solidFill>
                <a:latin typeface="inherit"/>
              </a:rPr>
              <a:t> </a:t>
            </a:r>
            <a:r>
              <a:rPr lang="tr-TR" sz="1200" b="0" strike="noStrike" spc="-1" dirty="0" err="1">
                <a:solidFill>
                  <a:srgbClr val="DDDFE4"/>
                </a:solidFill>
                <a:latin typeface="inherit"/>
              </a:rPr>
              <a:t>Targets</a:t>
            </a:r>
            <a:r>
              <a:rPr lang="tr-TR" sz="1200" b="0" strike="noStrike" spc="-1" dirty="0">
                <a:solidFill>
                  <a:srgbClr val="DDDFE4"/>
                </a:solidFill>
                <a:latin typeface="inherit"/>
              </a:rPr>
              <a:t> </a:t>
            </a:r>
            <a:r>
              <a:rPr lang="tr-TR" sz="1200" b="0" strike="noStrike" spc="-1" dirty="0" err="1">
                <a:solidFill>
                  <a:srgbClr val="DDDFE4"/>
                </a:solidFill>
                <a:latin typeface="inherit"/>
              </a:rPr>
              <a:t>Peruvian</a:t>
            </a:r>
            <a:r>
              <a:rPr lang="tr-TR" sz="1200" b="0" strike="noStrike" spc="-1" dirty="0">
                <a:solidFill>
                  <a:srgbClr val="DDDFE4"/>
                </a:solidFill>
                <a:latin typeface="inherit"/>
              </a:rPr>
              <a:t> </a:t>
            </a:r>
            <a:r>
              <a:rPr lang="tr-TR" sz="1200" b="0" strike="noStrike" spc="-1" dirty="0" err="1">
                <a:solidFill>
                  <a:srgbClr val="DDDFE4"/>
                </a:solidFill>
                <a:latin typeface="inherit"/>
              </a:rPr>
              <a:t>Banks</a:t>
            </a:r>
            <a:endParaRPr lang="en-US" sz="1200" b="0" strike="noStrike" spc="-1" dirty="0">
              <a:solidFill>
                <a:srgbClr val="000000"/>
              </a:solidFill>
              <a:latin typeface="Calibri"/>
            </a:endParaRPr>
          </a:p>
        </p:txBody>
      </p:sp>
      <p:sp>
        <p:nvSpPr>
          <p:cNvPr id="524" name="Metin kutusu 23"/>
          <p:cNvSpPr/>
          <p:nvPr/>
        </p:nvSpPr>
        <p:spPr>
          <a:xfrm>
            <a:off x="8661600" y="2715480"/>
            <a:ext cx="14054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a:solidFill>
                  <a:srgbClr val="DDDFE4"/>
                </a:solidFill>
                <a:latin typeface="inherit"/>
              </a:rPr>
              <a:t>New </a:t>
            </a:r>
            <a:r>
              <a:rPr lang="tr-TR" sz="1200" b="0" strike="noStrike" spc="-1" dirty="0" err="1">
                <a:solidFill>
                  <a:srgbClr val="DDDFE4"/>
                </a:solidFill>
                <a:latin typeface="inherit"/>
              </a:rPr>
              <a:t>variant</a:t>
            </a:r>
            <a:r>
              <a:rPr lang="tr-TR" sz="1200" b="0" strike="noStrike" spc="-1" dirty="0">
                <a:solidFill>
                  <a:srgbClr val="DDDFE4"/>
                </a:solidFill>
                <a:latin typeface="inherit"/>
              </a:rPr>
              <a:t> of </a:t>
            </a:r>
            <a:r>
              <a:rPr lang="tr-TR" sz="1200" b="0" strike="noStrike" spc="-1" dirty="0" err="1">
                <a:solidFill>
                  <a:srgbClr val="DDDFE4"/>
                </a:solidFill>
                <a:latin typeface="inherit"/>
              </a:rPr>
              <a:t>Sharkbot</a:t>
            </a:r>
            <a:r>
              <a:rPr lang="tr-TR" sz="1200" b="0" strike="noStrike" spc="-1" dirty="0">
                <a:solidFill>
                  <a:srgbClr val="DDDFE4"/>
                </a:solidFill>
                <a:latin typeface="inherit"/>
              </a:rPr>
              <a:t> </a:t>
            </a:r>
            <a:r>
              <a:rPr lang="tr-TR" sz="1200" b="0" strike="noStrike" spc="-1" dirty="0" err="1">
                <a:solidFill>
                  <a:srgbClr val="DDDFE4"/>
                </a:solidFill>
                <a:latin typeface="inherit"/>
              </a:rPr>
              <a:t>malware</a:t>
            </a:r>
            <a:r>
              <a:rPr lang="tr-TR" sz="1200" b="0" strike="noStrike" spc="-1" dirty="0">
                <a:solidFill>
                  <a:srgbClr val="DDDFE4"/>
                </a:solidFill>
                <a:latin typeface="inherit"/>
              </a:rPr>
              <a:t> </a:t>
            </a:r>
            <a:r>
              <a:rPr lang="tr-TR" sz="1200" b="0" strike="noStrike" spc="-1" dirty="0" err="1">
                <a:solidFill>
                  <a:srgbClr val="DDDFE4"/>
                </a:solidFill>
                <a:latin typeface="inherit"/>
              </a:rPr>
              <a:t>distributed</a:t>
            </a:r>
            <a:r>
              <a:rPr lang="tr-TR" sz="1200" b="0" strike="noStrike" spc="-1" dirty="0">
                <a:solidFill>
                  <a:srgbClr val="DDDFE4"/>
                </a:solidFill>
                <a:latin typeface="inherit"/>
              </a:rPr>
              <a:t> </a:t>
            </a:r>
            <a:r>
              <a:rPr lang="tr-TR" sz="1200" b="0" strike="noStrike" spc="-1" dirty="0" err="1">
                <a:solidFill>
                  <a:srgbClr val="DDDFE4"/>
                </a:solidFill>
                <a:latin typeface="inherit"/>
              </a:rPr>
              <a:t>through</a:t>
            </a:r>
            <a:r>
              <a:rPr lang="tr-TR" sz="1200" b="0" strike="noStrike" spc="-1" dirty="0">
                <a:solidFill>
                  <a:srgbClr val="DDDFE4"/>
                </a:solidFill>
                <a:latin typeface="inherit"/>
              </a:rPr>
              <a:t> </a:t>
            </a:r>
            <a:r>
              <a:rPr lang="tr-TR" sz="1200" b="0" strike="noStrike" spc="-1" dirty="0" err="1">
                <a:solidFill>
                  <a:srgbClr val="DDDFE4"/>
                </a:solidFill>
                <a:latin typeface="inherit"/>
              </a:rPr>
              <a:t>the</a:t>
            </a:r>
            <a:r>
              <a:rPr lang="tr-TR" sz="1200" b="0" strike="noStrike" spc="-1" dirty="0">
                <a:solidFill>
                  <a:srgbClr val="DDDFE4"/>
                </a:solidFill>
                <a:latin typeface="inherit"/>
              </a:rPr>
              <a:t> Play </a:t>
            </a:r>
            <a:r>
              <a:rPr lang="tr-TR" sz="1200" b="0" strike="noStrike" spc="-1" dirty="0" err="1">
                <a:solidFill>
                  <a:srgbClr val="DDDFE4"/>
                </a:solidFill>
                <a:latin typeface="inherit"/>
              </a:rPr>
              <a:t>Store</a:t>
            </a:r>
            <a:endParaRPr lang="en-US" sz="1200" b="0" strike="noStrike" spc="-1" dirty="0">
              <a:solidFill>
                <a:srgbClr val="000000"/>
              </a:solidFill>
              <a:latin typeface="Calibri"/>
            </a:endParaRPr>
          </a:p>
        </p:txBody>
      </p:sp>
      <p:sp>
        <p:nvSpPr>
          <p:cNvPr id="525" name="Metin kutusu 25"/>
          <p:cNvSpPr/>
          <p:nvPr/>
        </p:nvSpPr>
        <p:spPr>
          <a:xfrm>
            <a:off x="9574920" y="4195440"/>
            <a:ext cx="14054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a:solidFill>
                  <a:srgbClr val="DDDFE4"/>
                </a:solidFill>
                <a:latin typeface="inherit"/>
              </a:rPr>
              <a:t>PINE FLOWER </a:t>
            </a:r>
            <a:r>
              <a:rPr lang="tr-TR" sz="1200" b="0" strike="noStrike" spc="-1" dirty="0" err="1">
                <a:solidFill>
                  <a:srgbClr val="DDDFE4"/>
                </a:solidFill>
                <a:latin typeface="inherit"/>
              </a:rPr>
              <a:t>Spyware</a:t>
            </a:r>
            <a:r>
              <a:rPr lang="tr-TR" sz="1200" b="0" strike="noStrike" spc="-1" dirty="0">
                <a:solidFill>
                  <a:srgbClr val="DDDFE4"/>
                </a:solidFill>
                <a:latin typeface="inherit"/>
              </a:rPr>
              <a:t> </a:t>
            </a:r>
            <a:r>
              <a:rPr lang="tr-TR" sz="1200" b="0" strike="noStrike" spc="-1" dirty="0" err="1">
                <a:solidFill>
                  <a:srgbClr val="DDDFE4"/>
                </a:solidFill>
                <a:latin typeface="inherit"/>
              </a:rPr>
              <a:t>using</a:t>
            </a:r>
            <a:r>
              <a:rPr lang="tr-TR" sz="1200" b="0" strike="noStrike" spc="-1" dirty="0">
                <a:solidFill>
                  <a:srgbClr val="DDDFE4"/>
                </a:solidFill>
                <a:latin typeface="inherit"/>
              </a:rPr>
              <a:t> APT42 </a:t>
            </a:r>
            <a:r>
              <a:rPr lang="tr-TR" sz="1200" b="0" strike="noStrike" spc="-1" dirty="0" err="1">
                <a:solidFill>
                  <a:srgbClr val="DDDFE4"/>
                </a:solidFill>
                <a:latin typeface="inherit"/>
              </a:rPr>
              <a:t>will</a:t>
            </a:r>
            <a:r>
              <a:rPr lang="tr-TR" sz="1200" b="0" strike="noStrike" spc="-1" dirty="0">
                <a:solidFill>
                  <a:srgbClr val="DDDFE4"/>
                </a:solidFill>
                <a:latin typeface="inherit"/>
              </a:rPr>
              <a:t> </a:t>
            </a:r>
            <a:r>
              <a:rPr lang="tr-TR" sz="1200" b="0" strike="noStrike" spc="-1" dirty="0" err="1">
                <a:solidFill>
                  <a:srgbClr val="DDDFE4"/>
                </a:solidFill>
                <a:latin typeface="inherit"/>
              </a:rPr>
              <a:t>target</a:t>
            </a:r>
            <a:r>
              <a:rPr lang="tr-TR" sz="1200" b="0" strike="noStrike" spc="-1" dirty="0">
                <a:solidFill>
                  <a:srgbClr val="DDDFE4"/>
                </a:solidFill>
                <a:latin typeface="inherit"/>
              </a:rPr>
              <a:t> </a:t>
            </a:r>
            <a:r>
              <a:rPr lang="tr-TR" sz="1200" b="0" strike="noStrike" spc="-1" dirty="0" err="1">
                <a:solidFill>
                  <a:srgbClr val="DDDFE4"/>
                </a:solidFill>
                <a:latin typeface="inherit"/>
              </a:rPr>
              <a:t>Iranian</a:t>
            </a:r>
            <a:r>
              <a:rPr lang="tr-TR" sz="1200" b="0" strike="noStrike" spc="-1" dirty="0">
                <a:solidFill>
                  <a:srgbClr val="DDDFE4"/>
                </a:solidFill>
                <a:latin typeface="inherit"/>
              </a:rPr>
              <a:t> </a:t>
            </a:r>
            <a:r>
              <a:rPr lang="tr-TR" sz="1200" b="0" strike="noStrike" spc="-1" dirty="0" err="1">
                <a:solidFill>
                  <a:srgbClr val="DDDFE4"/>
                </a:solidFill>
                <a:latin typeface="inherit"/>
              </a:rPr>
              <a:t>citizens</a:t>
            </a:r>
            <a:endParaRPr lang="en-US" sz="1200" b="0" strike="noStrike" spc="-1" dirty="0">
              <a:solidFill>
                <a:srgbClr val="000000"/>
              </a:solidFill>
              <a:latin typeface="Calibri"/>
            </a:endParaRPr>
          </a:p>
        </p:txBody>
      </p:sp>
      <p:sp>
        <p:nvSpPr>
          <p:cNvPr id="526" name="Metin kutusu 26"/>
          <p:cNvSpPr/>
          <p:nvPr/>
        </p:nvSpPr>
        <p:spPr>
          <a:xfrm>
            <a:off x="10495080" y="2867040"/>
            <a:ext cx="14054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Harly</a:t>
            </a:r>
            <a:r>
              <a:rPr lang="tr-TR" sz="1200" b="0" strike="noStrike" spc="-1" dirty="0">
                <a:solidFill>
                  <a:srgbClr val="DDDFE4"/>
                </a:solidFill>
                <a:latin typeface="inherit"/>
              </a:rPr>
              <a:t> Subscription </a:t>
            </a:r>
            <a:r>
              <a:rPr lang="tr-TR" sz="1200" b="0" strike="noStrike" spc="-1" dirty="0" err="1">
                <a:solidFill>
                  <a:srgbClr val="DDDFE4"/>
                </a:solidFill>
                <a:latin typeface="inherit"/>
              </a:rPr>
              <a:t>Trojan</a:t>
            </a:r>
            <a:r>
              <a:rPr lang="tr-TR" sz="1200" b="0" strike="noStrike" spc="-1" dirty="0">
                <a:solidFill>
                  <a:srgbClr val="DDDFE4"/>
                </a:solidFill>
                <a:latin typeface="inherit"/>
              </a:rPr>
              <a:t> </a:t>
            </a:r>
            <a:r>
              <a:rPr lang="tr-TR" sz="1200" b="0" strike="noStrike" spc="-1" dirty="0" err="1">
                <a:solidFill>
                  <a:srgbClr val="DDDFE4"/>
                </a:solidFill>
                <a:latin typeface="inherit"/>
              </a:rPr>
              <a:t>distributed</a:t>
            </a:r>
            <a:r>
              <a:rPr lang="tr-TR" sz="1200" b="0" strike="noStrike" spc="-1" dirty="0">
                <a:solidFill>
                  <a:srgbClr val="DDDFE4"/>
                </a:solidFill>
                <a:latin typeface="inherit"/>
              </a:rPr>
              <a:t> </a:t>
            </a:r>
            <a:r>
              <a:rPr lang="tr-TR" sz="1200" b="0" strike="noStrike" spc="-1" dirty="0" err="1">
                <a:solidFill>
                  <a:srgbClr val="DDDFE4"/>
                </a:solidFill>
                <a:latin typeface="inherit"/>
              </a:rPr>
              <a:t>through</a:t>
            </a:r>
            <a:r>
              <a:rPr lang="tr-TR" sz="1200" b="0" strike="noStrike" spc="-1" dirty="0">
                <a:solidFill>
                  <a:srgbClr val="DDDFE4"/>
                </a:solidFill>
                <a:latin typeface="inherit"/>
              </a:rPr>
              <a:t> Play </a:t>
            </a:r>
            <a:r>
              <a:rPr lang="tr-TR" sz="1200" b="0" strike="noStrike" spc="-1" dirty="0" err="1">
                <a:solidFill>
                  <a:srgbClr val="DDDFE4"/>
                </a:solidFill>
                <a:latin typeface="inherit"/>
              </a:rPr>
              <a:t>Store</a:t>
            </a:r>
            <a:br>
              <a:rPr sz="1200" dirty="0"/>
            </a:br>
            <a:endParaRPr lang="en-US" sz="1200" b="0" strike="noStrike" spc="-1" dirty="0">
              <a:solidFill>
                <a:srgbClr val="000000"/>
              </a:solidFill>
              <a:latin typeface="Calibri"/>
            </a:endParaRPr>
          </a:p>
        </p:txBody>
      </p:sp>
      <p:sp>
        <p:nvSpPr>
          <p:cNvPr id="527" name="Metin kutusu 27"/>
          <p:cNvSpPr/>
          <p:nvPr/>
        </p:nvSpPr>
        <p:spPr>
          <a:xfrm>
            <a:off x="11381760" y="4171320"/>
            <a:ext cx="140544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200" b="0" strike="noStrike" spc="-1" dirty="0" err="1">
                <a:solidFill>
                  <a:srgbClr val="DDDFE4"/>
                </a:solidFill>
                <a:latin typeface="inherit"/>
              </a:rPr>
              <a:t>MobileOrder</a:t>
            </a:r>
            <a:r>
              <a:rPr lang="tr-TR" sz="1200" b="0" strike="noStrike" spc="-1" dirty="0">
                <a:solidFill>
                  <a:srgbClr val="DDDFE4"/>
                </a:solidFill>
                <a:latin typeface="inherit"/>
              </a:rPr>
              <a:t> </a:t>
            </a:r>
            <a:r>
              <a:rPr lang="tr-TR" sz="1200" b="0" strike="noStrike" spc="-1" dirty="0" err="1">
                <a:solidFill>
                  <a:srgbClr val="DDDFE4"/>
                </a:solidFill>
                <a:latin typeface="inherit"/>
              </a:rPr>
              <a:t>Spyware</a:t>
            </a:r>
            <a:r>
              <a:rPr lang="tr-TR" sz="1200" b="0" strike="noStrike" spc="-1" dirty="0">
                <a:solidFill>
                  <a:srgbClr val="DDDFE4"/>
                </a:solidFill>
                <a:latin typeface="inherit"/>
              </a:rPr>
              <a:t> </a:t>
            </a:r>
            <a:r>
              <a:rPr lang="tr-TR" sz="1200" b="0" strike="noStrike" spc="-1" dirty="0" err="1">
                <a:solidFill>
                  <a:srgbClr val="DDDFE4"/>
                </a:solidFill>
                <a:latin typeface="inherit"/>
              </a:rPr>
              <a:t>used</a:t>
            </a:r>
            <a:r>
              <a:rPr lang="tr-TR" sz="1200" b="0" strike="noStrike" spc="-1" dirty="0">
                <a:solidFill>
                  <a:srgbClr val="DDDFE4"/>
                </a:solidFill>
                <a:latin typeface="inherit"/>
              </a:rPr>
              <a:t> </a:t>
            </a:r>
            <a:r>
              <a:rPr lang="tr-TR" sz="1200" b="0" strike="noStrike" spc="-1" dirty="0" err="1">
                <a:solidFill>
                  <a:srgbClr val="DDDFE4"/>
                </a:solidFill>
                <a:latin typeface="inherit"/>
              </a:rPr>
              <a:t>by</a:t>
            </a:r>
            <a:r>
              <a:rPr lang="tr-TR" sz="1200" b="0" strike="noStrike" spc="-1" dirty="0">
                <a:solidFill>
                  <a:srgbClr val="DDDFE4"/>
                </a:solidFill>
                <a:latin typeface="inherit"/>
              </a:rPr>
              <a:t> </a:t>
            </a:r>
            <a:r>
              <a:rPr lang="tr-TR" sz="1200" b="0" strike="noStrike" spc="-1" dirty="0" err="1">
                <a:solidFill>
                  <a:srgbClr val="DDDFE4"/>
                </a:solidFill>
                <a:latin typeface="inherit"/>
              </a:rPr>
              <a:t>Scarlet</a:t>
            </a:r>
            <a:r>
              <a:rPr lang="tr-TR" sz="1200" b="0" strike="noStrike" spc="-1" dirty="0">
                <a:solidFill>
                  <a:srgbClr val="DDDFE4"/>
                </a:solidFill>
                <a:latin typeface="inherit"/>
              </a:rPr>
              <a:t> </a:t>
            </a:r>
            <a:r>
              <a:rPr lang="tr-TR" sz="1200" b="0" strike="noStrike" spc="-1" dirty="0" err="1">
                <a:solidFill>
                  <a:srgbClr val="DDDFE4"/>
                </a:solidFill>
                <a:latin typeface="inherit"/>
              </a:rPr>
              <a:t>Mimic</a:t>
            </a:r>
            <a:r>
              <a:rPr lang="tr-TR" sz="1200" b="0" strike="noStrike" spc="-1" dirty="0">
                <a:solidFill>
                  <a:srgbClr val="DDDFE4"/>
                </a:solidFill>
                <a:latin typeface="inherit"/>
              </a:rPr>
              <a:t> </a:t>
            </a:r>
            <a:r>
              <a:rPr lang="tr-TR" sz="1200" b="0" strike="noStrike" spc="-1" dirty="0" err="1">
                <a:solidFill>
                  <a:srgbClr val="DDDFE4"/>
                </a:solidFill>
                <a:latin typeface="inherit"/>
              </a:rPr>
              <a:t>to</a:t>
            </a:r>
            <a:r>
              <a:rPr lang="tr-TR" sz="1200" b="0" strike="noStrike" spc="-1" dirty="0">
                <a:solidFill>
                  <a:srgbClr val="DDDFE4"/>
                </a:solidFill>
                <a:latin typeface="inherit"/>
              </a:rPr>
              <a:t> </a:t>
            </a:r>
            <a:r>
              <a:rPr lang="tr-TR" sz="1200" b="0" strike="noStrike" spc="-1" dirty="0" err="1">
                <a:solidFill>
                  <a:srgbClr val="DDDFE4"/>
                </a:solidFill>
                <a:latin typeface="inherit"/>
              </a:rPr>
              <a:t>target</a:t>
            </a:r>
            <a:r>
              <a:rPr lang="tr-TR" sz="1200" b="0" strike="noStrike" spc="-1" dirty="0">
                <a:solidFill>
                  <a:srgbClr val="DDDFE4"/>
                </a:solidFill>
                <a:latin typeface="inherit"/>
              </a:rPr>
              <a:t> </a:t>
            </a:r>
            <a:r>
              <a:rPr lang="tr-TR" sz="1200" b="0" strike="noStrike" spc="-1" dirty="0" err="1">
                <a:solidFill>
                  <a:srgbClr val="DDDFE4"/>
                </a:solidFill>
                <a:latin typeface="inherit"/>
              </a:rPr>
              <a:t>the</a:t>
            </a:r>
            <a:r>
              <a:rPr lang="tr-TR" sz="1200" b="0" strike="noStrike" spc="-1" dirty="0">
                <a:solidFill>
                  <a:srgbClr val="DDDFE4"/>
                </a:solidFill>
                <a:latin typeface="inherit"/>
              </a:rPr>
              <a:t> </a:t>
            </a:r>
            <a:r>
              <a:rPr lang="tr-TR" sz="1200" b="0" strike="noStrike" spc="-1" dirty="0" err="1">
                <a:solidFill>
                  <a:srgbClr val="DDDFE4"/>
                </a:solidFill>
                <a:latin typeface="inherit"/>
              </a:rPr>
              <a:t>Uyghur</a:t>
            </a:r>
            <a:r>
              <a:rPr lang="tr-TR" sz="1200" b="0" strike="noStrike" spc="-1" dirty="0">
                <a:solidFill>
                  <a:srgbClr val="DDDFE4"/>
                </a:solidFill>
                <a:latin typeface="inherit"/>
              </a:rPr>
              <a:t> </a:t>
            </a:r>
            <a:r>
              <a:rPr lang="tr-TR" sz="1200" b="0" strike="noStrike" spc="-1" dirty="0" err="1">
                <a:solidFill>
                  <a:srgbClr val="DDDFE4"/>
                </a:solidFill>
                <a:latin typeface="inherit"/>
              </a:rPr>
              <a:t>community</a:t>
            </a:r>
            <a:endParaRPr lang="en-US" sz="1200" b="0" strike="noStrike" spc="-1" dirty="0">
              <a:solidFill>
                <a:srgbClr val="000000"/>
              </a:solidFill>
              <a:latin typeface="Calibri"/>
            </a:endParaRPr>
          </a:p>
        </p:txBody>
      </p:sp>
      <p:pic>
        <p:nvPicPr>
          <p:cNvPr id="528" name="Resim 6"/>
          <p:cNvPicPr/>
          <p:nvPr/>
        </p:nvPicPr>
        <p:blipFill>
          <a:blip r:embed="rId5"/>
          <a:stretch/>
        </p:blipFill>
        <p:spPr>
          <a:xfrm rot="5400000">
            <a:off x="2202120" y="3852360"/>
            <a:ext cx="132120" cy="287280"/>
          </a:xfrm>
          <a:prstGeom prst="rect">
            <a:avLst/>
          </a:prstGeom>
          <a:ln w="0">
            <a:noFill/>
          </a:ln>
        </p:spPr>
      </p:pic>
      <p:sp>
        <p:nvSpPr>
          <p:cNvPr id="529" name="TextBox 75"/>
          <p:cNvSpPr/>
          <p:nvPr/>
        </p:nvSpPr>
        <p:spPr>
          <a:xfrm>
            <a:off x="5893020" y="876084"/>
            <a:ext cx="834804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GB" sz="2800" b="1" strike="noStrike" spc="-1" dirty="0">
                <a:solidFill>
                  <a:schemeClr val="lt1"/>
                </a:solidFill>
                <a:latin typeface="inherit"/>
              </a:rPr>
              <a:t>Increasing Need for Mobile Application Protection</a:t>
            </a:r>
            <a:endParaRPr lang="en-US" sz="2800" b="0" strike="noStrike" spc="-1" dirty="0">
              <a:solidFill>
                <a:srgbClr val="000000"/>
              </a:solidFill>
              <a:latin typeface="Calibri"/>
            </a:endParaRPr>
          </a:p>
        </p:txBody>
      </p:sp>
      <p:pic>
        <p:nvPicPr>
          <p:cNvPr id="530" name="Picture 16"/>
          <p:cNvPicPr/>
          <p:nvPr/>
        </p:nvPicPr>
        <p:blipFill>
          <a:blip r:embed="rId6"/>
          <a:stretch/>
        </p:blipFill>
        <p:spPr>
          <a:xfrm>
            <a:off x="321480" y="69120"/>
            <a:ext cx="1341000" cy="134100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
        <p:nvSpPr>
          <p:cNvPr id="88" name="Rectangle 5"/>
          <p:cNvSpPr/>
          <p:nvPr/>
        </p:nvSpPr>
        <p:spPr>
          <a:xfrm>
            <a:off x="1064160" y="2705760"/>
            <a:ext cx="10946880" cy="2846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30000"/>
              </a:lnSpc>
            </a:pPr>
            <a:r>
              <a:rPr lang="tr-TR" sz="2800" spc="-1" dirty="0">
                <a:solidFill>
                  <a:schemeClr val="lt1"/>
                </a:solidFill>
                <a:latin typeface="inherit"/>
                <a:ea typeface="Roboto Light"/>
              </a:rPr>
              <a:t>Operating </a:t>
            </a:r>
            <a:r>
              <a:rPr lang="tr-TR" sz="2800" spc="-1" dirty="0" err="1">
                <a:solidFill>
                  <a:schemeClr val="lt1"/>
                </a:solidFill>
                <a:latin typeface="inherit"/>
                <a:ea typeface="Roboto Light"/>
              </a:rPr>
              <a:t>globally</a:t>
            </a:r>
            <a:r>
              <a:rPr lang="tr-TR" sz="2800" spc="-1" dirty="0">
                <a:solidFill>
                  <a:schemeClr val="lt1"/>
                </a:solidFill>
                <a:latin typeface="inherit"/>
                <a:ea typeface="Roboto Light"/>
              </a:rPr>
              <a:t> since 2010, C-</a:t>
            </a:r>
            <a:r>
              <a:rPr lang="tr-TR" sz="2800" spc="-1" dirty="0" err="1">
                <a:solidFill>
                  <a:schemeClr val="lt1"/>
                </a:solidFill>
                <a:latin typeface="inherit"/>
                <a:ea typeface="Roboto Light"/>
              </a:rPr>
              <a:t>Prot</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develops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unique</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cyber</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security</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products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that</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solve</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users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cyber</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security</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problems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with</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innovative</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methods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prioritize</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user</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experience</a:t>
            </a:r>
            <a:r>
              <a:rPr lang="tr-TR" sz="2800" spc="-1" dirty="0">
                <a:solidFill>
                  <a:schemeClr val="lt1"/>
                </a:solidFill>
                <a:latin typeface="inherit"/>
                <a:ea typeface="Roboto Light"/>
              </a:rPr>
              <a:t> (UX) </a:t>
            </a:r>
            <a:r>
              <a:rPr lang="tr-TR" sz="2800" spc="-1" dirty="0" err="1">
                <a:solidFill>
                  <a:schemeClr val="lt1"/>
                </a:solidFill>
                <a:latin typeface="inherit"/>
                <a:ea typeface="Roboto Light"/>
              </a:rPr>
              <a:t>and</a:t>
            </a:r>
            <a:r>
              <a:rPr lang="tr-TR" sz="2800" spc="-1" dirty="0">
                <a:solidFill>
                  <a:schemeClr val="lt1"/>
                </a:solidFill>
                <a:latin typeface="inherit"/>
                <a:ea typeface="Roboto Light"/>
              </a:rPr>
              <a:t> can be </a:t>
            </a:r>
            <a:r>
              <a:rPr lang="tr-TR" sz="2800" spc="-1" dirty="0" err="1">
                <a:solidFill>
                  <a:schemeClr val="lt1"/>
                </a:solidFill>
                <a:latin typeface="inherit"/>
                <a:ea typeface="Roboto Light"/>
              </a:rPr>
              <a:t>used</a:t>
            </a:r>
            <a:r>
              <a:rPr lang="tr-TR" sz="2800" spc="-1" dirty="0">
                <a:solidFill>
                  <a:schemeClr val="lt1"/>
                </a:solidFill>
                <a:latin typeface="inherit"/>
                <a:ea typeface="Roboto Light"/>
              </a:rPr>
              <a:t> on </a:t>
            </a:r>
            <a:r>
              <a:rPr lang="tr-TR" sz="2800" spc="-1" dirty="0" err="1">
                <a:solidFill>
                  <a:schemeClr val="lt1"/>
                </a:solidFill>
                <a:latin typeface="inherit"/>
                <a:ea typeface="Roboto Light"/>
              </a:rPr>
              <a:t>different</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platforms</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addressing</a:t>
            </a:r>
            <a:r>
              <a:rPr lang="tr-TR" sz="2800" spc="-1" dirty="0">
                <a:solidFill>
                  <a:schemeClr val="lt1"/>
                </a:solidFill>
                <a:latin typeface="inherit"/>
                <a:ea typeface="Roboto Light"/>
              </a:rPr>
              <a:t> </a:t>
            </a:r>
            <a:r>
              <a:rPr lang="tr-TR" sz="2800" spc="-1" dirty="0" err="1">
                <a:solidFill>
                  <a:schemeClr val="lt1"/>
                </a:solidFill>
                <a:latin typeface="inherit"/>
                <a:ea typeface="Roboto Light"/>
              </a:rPr>
              <a:t>the</a:t>
            </a:r>
            <a:r>
              <a:rPr lang="tr-TR" sz="2800" spc="-1" dirty="0">
                <a:solidFill>
                  <a:schemeClr val="lt1"/>
                </a:solidFill>
                <a:latin typeface="inherit"/>
                <a:ea typeface="Roboto Light"/>
              </a:rPr>
              <a:t> global market.</a:t>
            </a:r>
            <a:endParaRPr lang="en-US" sz="2800" b="0" strike="noStrike" spc="-1" dirty="0">
              <a:solidFill>
                <a:srgbClr val="000000"/>
              </a:solidFill>
              <a:latin typeface="Calibri"/>
            </a:endParaRPr>
          </a:p>
          <a:p>
            <a:pPr algn="just">
              <a:lnSpc>
                <a:spcPct val="130000"/>
              </a:lnSpc>
            </a:pPr>
            <a:endParaRPr lang="en-US" sz="2800" b="0" strike="noStrike" spc="-1" dirty="0">
              <a:solidFill>
                <a:srgbClr val="000000"/>
              </a:solidFill>
              <a:latin typeface="Calibri"/>
            </a:endParaRPr>
          </a:p>
        </p:txBody>
      </p:sp>
      <p:sp>
        <p:nvSpPr>
          <p:cNvPr id="89" name="TextBox 14"/>
          <p:cNvSpPr/>
          <p:nvPr/>
        </p:nvSpPr>
        <p:spPr>
          <a:xfrm>
            <a:off x="1584720" y="2034883"/>
            <a:ext cx="338472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ctr">
              <a:lnSpc>
                <a:spcPct val="90000"/>
              </a:lnSpc>
            </a:pPr>
            <a:r>
              <a:rPr lang="en-US" sz="3200" b="1" strike="noStrike" spc="-1" dirty="0">
                <a:solidFill>
                  <a:schemeClr val="lt1"/>
                </a:solidFill>
                <a:latin typeface="inherit"/>
                <a:ea typeface="Roboto Light"/>
              </a:rPr>
              <a:t>About C-</a:t>
            </a:r>
            <a:r>
              <a:rPr lang="en-US" sz="3200" b="1" strike="noStrike" spc="-1" dirty="0" err="1">
                <a:solidFill>
                  <a:schemeClr val="lt1"/>
                </a:solidFill>
                <a:latin typeface="inherit"/>
                <a:ea typeface="Roboto Light"/>
              </a:rPr>
              <a:t>Prot</a:t>
            </a:r>
            <a:endParaRPr lang="en-US" sz="3200" b="0" strike="noStrike" spc="-1" dirty="0">
              <a:solidFill>
                <a:srgbClr val="000000"/>
              </a:solidFill>
              <a:latin typeface="Calibri"/>
            </a:endParaRPr>
          </a:p>
        </p:txBody>
      </p:sp>
      <p:sp>
        <p:nvSpPr>
          <p:cNvPr id="90" name="Freeform 422"/>
          <p:cNvSpPr/>
          <p:nvPr/>
        </p:nvSpPr>
        <p:spPr>
          <a:xfrm>
            <a:off x="1331640" y="2111400"/>
            <a:ext cx="377640" cy="313920"/>
          </a:xfrm>
          <a:custGeom>
            <a:avLst/>
            <a:gdLst>
              <a:gd name="textAreaLeft" fmla="*/ 0 w 377640"/>
              <a:gd name="textAreaRight" fmla="*/ 378000 w 377640"/>
              <a:gd name="textAreaTop" fmla="*/ 0 h 313920"/>
              <a:gd name="textAreaBottom" fmla="*/ 314280 h 313920"/>
            </a:gdLst>
            <a:ahLst/>
            <a:cxnLst/>
            <a:rect l="textAreaLeft" t="textAreaTop" r="textAreaRight" b="textAreaBottom"/>
            <a:pathLst>
              <a:path w="710" h="591">
                <a:moveTo>
                  <a:pt x="708" y="180"/>
                </a:moveTo>
                <a:lnTo>
                  <a:pt x="594" y="6"/>
                </a:lnTo>
                <a:lnTo>
                  <a:pt x="592" y="4"/>
                </a:lnTo>
                <a:lnTo>
                  <a:pt x="589" y="2"/>
                </a:lnTo>
                <a:lnTo>
                  <a:pt x="587" y="1"/>
                </a:lnTo>
                <a:lnTo>
                  <a:pt x="583" y="0"/>
                </a:lnTo>
                <a:lnTo>
                  <a:pt x="128" y="0"/>
                </a:lnTo>
                <a:lnTo>
                  <a:pt x="124" y="1"/>
                </a:lnTo>
                <a:lnTo>
                  <a:pt x="121" y="2"/>
                </a:lnTo>
                <a:lnTo>
                  <a:pt x="119" y="4"/>
                </a:lnTo>
                <a:lnTo>
                  <a:pt x="117" y="6"/>
                </a:lnTo>
                <a:lnTo>
                  <a:pt x="2" y="179"/>
                </a:lnTo>
                <a:lnTo>
                  <a:pt x="2" y="181"/>
                </a:lnTo>
                <a:lnTo>
                  <a:pt x="1" y="182"/>
                </a:lnTo>
                <a:lnTo>
                  <a:pt x="0" y="185"/>
                </a:lnTo>
                <a:lnTo>
                  <a:pt x="0" y="190"/>
                </a:lnTo>
                <a:lnTo>
                  <a:pt x="1" y="193"/>
                </a:lnTo>
                <a:lnTo>
                  <a:pt x="3" y="197"/>
                </a:lnTo>
                <a:lnTo>
                  <a:pt x="61" y="263"/>
                </a:lnTo>
                <a:lnTo>
                  <a:pt x="65" y="266"/>
                </a:lnTo>
                <a:lnTo>
                  <a:pt x="71" y="267"/>
                </a:lnTo>
                <a:lnTo>
                  <a:pt x="76" y="267"/>
                </a:lnTo>
                <a:lnTo>
                  <a:pt x="80" y="264"/>
                </a:lnTo>
                <a:lnTo>
                  <a:pt x="84" y="259"/>
                </a:lnTo>
                <a:lnTo>
                  <a:pt x="86" y="254"/>
                </a:lnTo>
                <a:lnTo>
                  <a:pt x="85" y="249"/>
                </a:lnTo>
                <a:lnTo>
                  <a:pt x="82" y="244"/>
                </a:lnTo>
                <a:lnTo>
                  <a:pt x="44" y="202"/>
                </a:lnTo>
                <a:lnTo>
                  <a:pt x="231" y="202"/>
                </a:lnTo>
                <a:lnTo>
                  <a:pt x="325" y="522"/>
                </a:lnTo>
                <a:lnTo>
                  <a:pt x="219" y="401"/>
                </a:lnTo>
                <a:lnTo>
                  <a:pt x="215" y="398"/>
                </a:lnTo>
                <a:lnTo>
                  <a:pt x="209" y="396"/>
                </a:lnTo>
                <a:lnTo>
                  <a:pt x="204" y="397"/>
                </a:lnTo>
                <a:lnTo>
                  <a:pt x="200" y="400"/>
                </a:lnTo>
                <a:lnTo>
                  <a:pt x="196" y="404"/>
                </a:lnTo>
                <a:lnTo>
                  <a:pt x="194" y="408"/>
                </a:lnTo>
                <a:lnTo>
                  <a:pt x="195" y="414"/>
                </a:lnTo>
                <a:lnTo>
                  <a:pt x="198" y="419"/>
                </a:lnTo>
                <a:lnTo>
                  <a:pt x="344" y="586"/>
                </a:lnTo>
                <a:lnTo>
                  <a:pt x="347" y="589"/>
                </a:lnTo>
                <a:lnTo>
                  <a:pt x="350" y="590"/>
                </a:lnTo>
                <a:lnTo>
                  <a:pt x="352" y="591"/>
                </a:lnTo>
                <a:lnTo>
                  <a:pt x="355" y="591"/>
                </a:lnTo>
                <a:lnTo>
                  <a:pt x="358" y="591"/>
                </a:lnTo>
                <a:lnTo>
                  <a:pt x="360" y="590"/>
                </a:lnTo>
                <a:lnTo>
                  <a:pt x="364" y="589"/>
                </a:lnTo>
                <a:lnTo>
                  <a:pt x="366" y="586"/>
                </a:lnTo>
                <a:lnTo>
                  <a:pt x="522" y="408"/>
                </a:lnTo>
                <a:lnTo>
                  <a:pt x="525" y="403"/>
                </a:lnTo>
                <a:lnTo>
                  <a:pt x="526" y="398"/>
                </a:lnTo>
                <a:lnTo>
                  <a:pt x="525" y="392"/>
                </a:lnTo>
                <a:lnTo>
                  <a:pt x="520" y="388"/>
                </a:lnTo>
                <a:lnTo>
                  <a:pt x="516" y="386"/>
                </a:lnTo>
                <a:lnTo>
                  <a:pt x="511" y="385"/>
                </a:lnTo>
                <a:lnTo>
                  <a:pt x="505" y="386"/>
                </a:lnTo>
                <a:lnTo>
                  <a:pt x="501" y="390"/>
                </a:lnTo>
                <a:lnTo>
                  <a:pt x="385" y="522"/>
                </a:lnTo>
                <a:lnTo>
                  <a:pt x="480" y="202"/>
                </a:lnTo>
                <a:lnTo>
                  <a:pt x="666" y="202"/>
                </a:lnTo>
                <a:lnTo>
                  <a:pt x="579" y="300"/>
                </a:lnTo>
                <a:lnTo>
                  <a:pt x="577" y="304"/>
                </a:lnTo>
                <a:lnTo>
                  <a:pt x="576" y="310"/>
                </a:lnTo>
                <a:lnTo>
                  <a:pt x="577" y="315"/>
                </a:lnTo>
                <a:lnTo>
                  <a:pt x="581" y="320"/>
                </a:lnTo>
                <a:lnTo>
                  <a:pt x="586" y="323"/>
                </a:lnTo>
                <a:lnTo>
                  <a:pt x="590" y="323"/>
                </a:lnTo>
                <a:lnTo>
                  <a:pt x="593" y="323"/>
                </a:lnTo>
                <a:lnTo>
                  <a:pt x="595" y="322"/>
                </a:lnTo>
                <a:lnTo>
                  <a:pt x="599" y="321"/>
                </a:lnTo>
                <a:lnTo>
                  <a:pt x="601" y="318"/>
                </a:lnTo>
                <a:lnTo>
                  <a:pt x="707" y="197"/>
                </a:lnTo>
                <a:lnTo>
                  <a:pt x="709" y="193"/>
                </a:lnTo>
                <a:lnTo>
                  <a:pt x="710" y="189"/>
                </a:lnTo>
                <a:lnTo>
                  <a:pt x="710" y="184"/>
                </a:lnTo>
                <a:lnTo>
                  <a:pt x="708" y="180"/>
                </a:lnTo>
                <a:close/>
                <a:moveTo>
                  <a:pt x="40" y="174"/>
                </a:moveTo>
                <a:lnTo>
                  <a:pt x="128" y="40"/>
                </a:lnTo>
                <a:lnTo>
                  <a:pt x="217" y="174"/>
                </a:lnTo>
                <a:lnTo>
                  <a:pt x="40" y="174"/>
                </a:lnTo>
                <a:close/>
                <a:moveTo>
                  <a:pt x="153" y="28"/>
                </a:moveTo>
                <a:lnTo>
                  <a:pt x="329" y="28"/>
                </a:lnTo>
                <a:lnTo>
                  <a:pt x="241" y="162"/>
                </a:lnTo>
                <a:lnTo>
                  <a:pt x="153" y="28"/>
                </a:lnTo>
                <a:close/>
                <a:moveTo>
                  <a:pt x="355" y="40"/>
                </a:moveTo>
                <a:lnTo>
                  <a:pt x="443" y="174"/>
                </a:lnTo>
                <a:lnTo>
                  <a:pt x="267" y="174"/>
                </a:lnTo>
                <a:lnTo>
                  <a:pt x="355" y="40"/>
                </a:lnTo>
                <a:close/>
                <a:moveTo>
                  <a:pt x="355" y="526"/>
                </a:moveTo>
                <a:lnTo>
                  <a:pt x="260" y="202"/>
                </a:lnTo>
                <a:lnTo>
                  <a:pt x="451" y="202"/>
                </a:lnTo>
                <a:lnTo>
                  <a:pt x="355" y="526"/>
                </a:lnTo>
                <a:close/>
                <a:moveTo>
                  <a:pt x="469" y="162"/>
                </a:moveTo>
                <a:lnTo>
                  <a:pt x="381" y="28"/>
                </a:lnTo>
                <a:lnTo>
                  <a:pt x="557" y="28"/>
                </a:lnTo>
                <a:lnTo>
                  <a:pt x="469" y="162"/>
                </a:lnTo>
                <a:close/>
                <a:moveTo>
                  <a:pt x="495" y="174"/>
                </a:moveTo>
                <a:lnTo>
                  <a:pt x="583" y="40"/>
                </a:lnTo>
                <a:lnTo>
                  <a:pt x="671" y="174"/>
                </a:lnTo>
                <a:lnTo>
                  <a:pt x="495" y="17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91" name="Freeform 423"/>
          <p:cNvSpPr/>
          <p:nvPr/>
        </p:nvSpPr>
        <p:spPr>
          <a:xfrm>
            <a:off x="1357200" y="2247120"/>
            <a:ext cx="98640" cy="98640"/>
          </a:xfrm>
          <a:custGeom>
            <a:avLst/>
            <a:gdLst>
              <a:gd name="textAreaLeft" fmla="*/ 0 w 98640"/>
              <a:gd name="textAreaRight" fmla="*/ 99000 w 98640"/>
              <a:gd name="textAreaTop" fmla="*/ 0 h 98640"/>
              <a:gd name="textAreaBottom" fmla="*/ 99000 h 98640"/>
            </a:gdLst>
            <a:ahLst/>
            <a:cxnLst/>
            <a:rect l="textAreaLeft" t="textAreaTop" r="textAreaRight" b="textAreaBottom"/>
            <a:pathLst>
              <a:path w="186" h="185">
                <a:moveTo>
                  <a:pt x="172" y="79"/>
                </a:moveTo>
                <a:lnTo>
                  <a:pt x="165" y="79"/>
                </a:lnTo>
                <a:lnTo>
                  <a:pt x="159" y="77"/>
                </a:lnTo>
                <a:lnTo>
                  <a:pt x="152" y="75"/>
                </a:lnTo>
                <a:lnTo>
                  <a:pt x="147" y="73"/>
                </a:lnTo>
                <a:lnTo>
                  <a:pt x="141" y="71"/>
                </a:lnTo>
                <a:lnTo>
                  <a:pt x="135" y="68"/>
                </a:lnTo>
                <a:lnTo>
                  <a:pt x="131" y="64"/>
                </a:lnTo>
                <a:lnTo>
                  <a:pt x="126" y="59"/>
                </a:lnTo>
                <a:lnTo>
                  <a:pt x="122" y="55"/>
                </a:lnTo>
                <a:lnTo>
                  <a:pt x="118" y="50"/>
                </a:lnTo>
                <a:lnTo>
                  <a:pt x="115" y="44"/>
                </a:lnTo>
                <a:lnTo>
                  <a:pt x="112" y="39"/>
                </a:lnTo>
                <a:lnTo>
                  <a:pt x="110" y="33"/>
                </a:lnTo>
                <a:lnTo>
                  <a:pt x="108" y="27"/>
                </a:lnTo>
                <a:lnTo>
                  <a:pt x="107" y="21"/>
                </a:lnTo>
                <a:lnTo>
                  <a:pt x="107" y="14"/>
                </a:lnTo>
                <a:lnTo>
                  <a:pt x="106" y="9"/>
                </a:lnTo>
                <a:lnTo>
                  <a:pt x="103" y="3"/>
                </a:lnTo>
                <a:lnTo>
                  <a:pt x="99" y="1"/>
                </a:lnTo>
                <a:lnTo>
                  <a:pt x="93" y="0"/>
                </a:lnTo>
                <a:lnTo>
                  <a:pt x="88" y="1"/>
                </a:lnTo>
                <a:lnTo>
                  <a:pt x="84" y="3"/>
                </a:lnTo>
                <a:lnTo>
                  <a:pt x="81" y="9"/>
                </a:lnTo>
                <a:lnTo>
                  <a:pt x="79" y="14"/>
                </a:lnTo>
                <a:lnTo>
                  <a:pt x="79" y="21"/>
                </a:lnTo>
                <a:lnTo>
                  <a:pt x="78" y="27"/>
                </a:lnTo>
                <a:lnTo>
                  <a:pt x="76" y="33"/>
                </a:lnTo>
                <a:lnTo>
                  <a:pt x="74" y="39"/>
                </a:lnTo>
                <a:lnTo>
                  <a:pt x="72" y="44"/>
                </a:lnTo>
                <a:lnTo>
                  <a:pt x="68" y="50"/>
                </a:lnTo>
                <a:lnTo>
                  <a:pt x="64" y="55"/>
                </a:lnTo>
                <a:lnTo>
                  <a:pt x="60" y="59"/>
                </a:lnTo>
                <a:lnTo>
                  <a:pt x="56" y="64"/>
                </a:lnTo>
                <a:lnTo>
                  <a:pt x="51" y="68"/>
                </a:lnTo>
                <a:lnTo>
                  <a:pt x="45" y="71"/>
                </a:lnTo>
                <a:lnTo>
                  <a:pt x="40" y="73"/>
                </a:lnTo>
                <a:lnTo>
                  <a:pt x="33" y="75"/>
                </a:lnTo>
                <a:lnTo>
                  <a:pt x="27" y="77"/>
                </a:lnTo>
                <a:lnTo>
                  <a:pt x="20" y="79"/>
                </a:lnTo>
                <a:lnTo>
                  <a:pt x="14" y="79"/>
                </a:lnTo>
                <a:lnTo>
                  <a:pt x="9" y="80"/>
                </a:lnTo>
                <a:lnTo>
                  <a:pt x="4" y="83"/>
                </a:lnTo>
                <a:lnTo>
                  <a:pt x="1" y="87"/>
                </a:lnTo>
                <a:lnTo>
                  <a:pt x="0" y="92"/>
                </a:lnTo>
                <a:lnTo>
                  <a:pt x="1" y="98"/>
                </a:lnTo>
                <a:lnTo>
                  <a:pt x="4" y="102"/>
                </a:lnTo>
                <a:lnTo>
                  <a:pt x="9" y="105"/>
                </a:lnTo>
                <a:lnTo>
                  <a:pt x="14" y="106"/>
                </a:lnTo>
                <a:lnTo>
                  <a:pt x="20" y="106"/>
                </a:lnTo>
                <a:lnTo>
                  <a:pt x="27" y="107"/>
                </a:lnTo>
                <a:lnTo>
                  <a:pt x="33" y="110"/>
                </a:lnTo>
                <a:lnTo>
                  <a:pt x="40" y="112"/>
                </a:lnTo>
                <a:lnTo>
                  <a:pt x="45" y="114"/>
                </a:lnTo>
                <a:lnTo>
                  <a:pt x="51" y="117"/>
                </a:lnTo>
                <a:lnTo>
                  <a:pt x="56" y="121"/>
                </a:lnTo>
                <a:lnTo>
                  <a:pt x="60" y="126"/>
                </a:lnTo>
                <a:lnTo>
                  <a:pt x="64" y="130"/>
                </a:lnTo>
                <a:lnTo>
                  <a:pt x="68" y="135"/>
                </a:lnTo>
                <a:lnTo>
                  <a:pt x="72" y="141"/>
                </a:lnTo>
                <a:lnTo>
                  <a:pt x="74" y="146"/>
                </a:lnTo>
                <a:lnTo>
                  <a:pt x="76" y="152"/>
                </a:lnTo>
                <a:lnTo>
                  <a:pt x="78" y="158"/>
                </a:lnTo>
                <a:lnTo>
                  <a:pt x="79" y="164"/>
                </a:lnTo>
                <a:lnTo>
                  <a:pt x="79" y="172"/>
                </a:lnTo>
                <a:lnTo>
                  <a:pt x="81" y="177"/>
                </a:lnTo>
                <a:lnTo>
                  <a:pt x="84" y="181"/>
                </a:lnTo>
                <a:lnTo>
                  <a:pt x="88" y="184"/>
                </a:lnTo>
                <a:lnTo>
                  <a:pt x="93" y="185"/>
                </a:lnTo>
                <a:lnTo>
                  <a:pt x="99" y="184"/>
                </a:lnTo>
                <a:lnTo>
                  <a:pt x="103" y="181"/>
                </a:lnTo>
                <a:lnTo>
                  <a:pt x="106" y="177"/>
                </a:lnTo>
                <a:lnTo>
                  <a:pt x="107" y="172"/>
                </a:lnTo>
                <a:lnTo>
                  <a:pt x="107" y="164"/>
                </a:lnTo>
                <a:lnTo>
                  <a:pt x="108" y="158"/>
                </a:lnTo>
                <a:lnTo>
                  <a:pt x="110" y="152"/>
                </a:lnTo>
                <a:lnTo>
                  <a:pt x="112" y="146"/>
                </a:lnTo>
                <a:lnTo>
                  <a:pt x="115" y="141"/>
                </a:lnTo>
                <a:lnTo>
                  <a:pt x="118" y="135"/>
                </a:lnTo>
                <a:lnTo>
                  <a:pt x="122" y="130"/>
                </a:lnTo>
                <a:lnTo>
                  <a:pt x="126" y="126"/>
                </a:lnTo>
                <a:lnTo>
                  <a:pt x="131" y="121"/>
                </a:lnTo>
                <a:lnTo>
                  <a:pt x="135" y="117"/>
                </a:lnTo>
                <a:lnTo>
                  <a:pt x="141" y="114"/>
                </a:lnTo>
                <a:lnTo>
                  <a:pt x="147" y="112"/>
                </a:lnTo>
                <a:lnTo>
                  <a:pt x="152" y="110"/>
                </a:lnTo>
                <a:lnTo>
                  <a:pt x="159" y="107"/>
                </a:lnTo>
                <a:lnTo>
                  <a:pt x="165" y="106"/>
                </a:lnTo>
                <a:lnTo>
                  <a:pt x="172" y="106"/>
                </a:lnTo>
                <a:lnTo>
                  <a:pt x="177" y="105"/>
                </a:lnTo>
                <a:lnTo>
                  <a:pt x="181" y="102"/>
                </a:lnTo>
                <a:lnTo>
                  <a:pt x="185" y="98"/>
                </a:lnTo>
                <a:lnTo>
                  <a:pt x="186" y="92"/>
                </a:lnTo>
                <a:lnTo>
                  <a:pt x="185" y="87"/>
                </a:lnTo>
                <a:lnTo>
                  <a:pt x="181" y="83"/>
                </a:lnTo>
                <a:lnTo>
                  <a:pt x="177" y="80"/>
                </a:lnTo>
                <a:lnTo>
                  <a:pt x="172" y="79"/>
                </a:lnTo>
                <a:close/>
                <a:moveTo>
                  <a:pt x="93" y="122"/>
                </a:moveTo>
                <a:lnTo>
                  <a:pt x="87" y="114"/>
                </a:lnTo>
                <a:lnTo>
                  <a:pt x="79" y="105"/>
                </a:lnTo>
                <a:lnTo>
                  <a:pt x="72" y="99"/>
                </a:lnTo>
                <a:lnTo>
                  <a:pt x="63" y="92"/>
                </a:lnTo>
                <a:lnTo>
                  <a:pt x="72" y="86"/>
                </a:lnTo>
                <a:lnTo>
                  <a:pt x="79" y="80"/>
                </a:lnTo>
                <a:lnTo>
                  <a:pt x="87" y="71"/>
                </a:lnTo>
                <a:lnTo>
                  <a:pt x="93" y="62"/>
                </a:lnTo>
                <a:lnTo>
                  <a:pt x="100" y="71"/>
                </a:lnTo>
                <a:lnTo>
                  <a:pt x="106" y="80"/>
                </a:lnTo>
                <a:lnTo>
                  <a:pt x="115" y="86"/>
                </a:lnTo>
                <a:lnTo>
                  <a:pt x="123" y="92"/>
                </a:lnTo>
                <a:lnTo>
                  <a:pt x="115" y="99"/>
                </a:lnTo>
                <a:lnTo>
                  <a:pt x="106" y="105"/>
                </a:lnTo>
                <a:lnTo>
                  <a:pt x="100" y="114"/>
                </a:lnTo>
                <a:lnTo>
                  <a:pt x="93" y="122"/>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49320" rIns="114840" bIns="49320" numCol="1" spcCol="0" anchor="t">
            <a:noAutofit/>
          </a:bodyPr>
          <a:lstStyle/>
          <a:p>
            <a:pPr>
              <a:lnSpc>
                <a:spcPct val="100000"/>
              </a:lnSpc>
            </a:pPr>
            <a:endParaRPr lang="en-US" sz="1800" b="0" strike="noStrike" spc="-1">
              <a:solidFill>
                <a:srgbClr val="000000"/>
              </a:solidFill>
              <a:latin typeface="Roboto Light"/>
            </a:endParaRPr>
          </a:p>
        </p:txBody>
      </p:sp>
      <p:sp>
        <p:nvSpPr>
          <p:cNvPr id="92" name="Freeform 424"/>
          <p:cNvSpPr/>
          <p:nvPr/>
        </p:nvSpPr>
        <p:spPr>
          <a:xfrm>
            <a:off x="1636560" y="2047680"/>
            <a:ext cx="73080" cy="73080"/>
          </a:xfrm>
          <a:custGeom>
            <a:avLst/>
            <a:gdLst>
              <a:gd name="textAreaLeft" fmla="*/ 0 w 73080"/>
              <a:gd name="textAreaRight" fmla="*/ 73440 w 73080"/>
              <a:gd name="textAreaTop" fmla="*/ 0 h 73080"/>
              <a:gd name="textAreaBottom" fmla="*/ 73440 h 73080"/>
            </a:gdLst>
            <a:ahLst/>
            <a:cxnLst/>
            <a:rect l="textAreaLeft" t="textAreaTop" r="textAreaRight" b="textAreaBottom"/>
            <a:pathLst>
              <a:path w="138" h="138">
                <a:moveTo>
                  <a:pt x="124" y="56"/>
                </a:moveTo>
                <a:lnTo>
                  <a:pt x="117" y="55"/>
                </a:lnTo>
                <a:lnTo>
                  <a:pt x="108" y="53"/>
                </a:lnTo>
                <a:lnTo>
                  <a:pt x="102" y="48"/>
                </a:lnTo>
                <a:lnTo>
                  <a:pt x="95" y="43"/>
                </a:lnTo>
                <a:lnTo>
                  <a:pt x="90" y="38"/>
                </a:lnTo>
                <a:lnTo>
                  <a:pt x="87" y="30"/>
                </a:lnTo>
                <a:lnTo>
                  <a:pt x="83" y="23"/>
                </a:lnTo>
                <a:lnTo>
                  <a:pt x="83" y="14"/>
                </a:lnTo>
                <a:lnTo>
                  <a:pt x="82" y="9"/>
                </a:lnTo>
                <a:lnTo>
                  <a:pt x="79" y="4"/>
                </a:lnTo>
                <a:lnTo>
                  <a:pt x="75" y="1"/>
                </a:lnTo>
                <a:lnTo>
                  <a:pt x="70" y="0"/>
                </a:lnTo>
                <a:lnTo>
                  <a:pt x="64" y="1"/>
                </a:lnTo>
                <a:lnTo>
                  <a:pt x="59" y="4"/>
                </a:lnTo>
                <a:lnTo>
                  <a:pt x="57" y="9"/>
                </a:lnTo>
                <a:lnTo>
                  <a:pt x="56" y="14"/>
                </a:lnTo>
                <a:lnTo>
                  <a:pt x="55" y="23"/>
                </a:lnTo>
                <a:lnTo>
                  <a:pt x="52" y="30"/>
                </a:lnTo>
                <a:lnTo>
                  <a:pt x="48" y="38"/>
                </a:lnTo>
                <a:lnTo>
                  <a:pt x="43" y="43"/>
                </a:lnTo>
                <a:lnTo>
                  <a:pt x="37" y="48"/>
                </a:lnTo>
                <a:lnTo>
                  <a:pt x="30" y="53"/>
                </a:lnTo>
                <a:lnTo>
                  <a:pt x="22" y="55"/>
                </a:lnTo>
                <a:lnTo>
                  <a:pt x="14" y="56"/>
                </a:lnTo>
                <a:lnTo>
                  <a:pt x="8" y="57"/>
                </a:lnTo>
                <a:lnTo>
                  <a:pt x="4" y="60"/>
                </a:lnTo>
                <a:lnTo>
                  <a:pt x="1" y="64"/>
                </a:lnTo>
                <a:lnTo>
                  <a:pt x="0" y="70"/>
                </a:lnTo>
                <a:lnTo>
                  <a:pt x="1" y="75"/>
                </a:lnTo>
                <a:lnTo>
                  <a:pt x="4" y="79"/>
                </a:lnTo>
                <a:lnTo>
                  <a:pt x="8" y="83"/>
                </a:lnTo>
                <a:lnTo>
                  <a:pt x="14" y="84"/>
                </a:lnTo>
                <a:lnTo>
                  <a:pt x="22" y="84"/>
                </a:lnTo>
                <a:lnTo>
                  <a:pt x="30" y="87"/>
                </a:lnTo>
                <a:lnTo>
                  <a:pt x="37" y="90"/>
                </a:lnTo>
                <a:lnTo>
                  <a:pt x="43" y="95"/>
                </a:lnTo>
                <a:lnTo>
                  <a:pt x="48" y="102"/>
                </a:lnTo>
                <a:lnTo>
                  <a:pt x="52" y="108"/>
                </a:lnTo>
                <a:lnTo>
                  <a:pt x="55" y="117"/>
                </a:lnTo>
                <a:lnTo>
                  <a:pt x="56" y="124"/>
                </a:lnTo>
                <a:lnTo>
                  <a:pt x="57" y="131"/>
                </a:lnTo>
                <a:lnTo>
                  <a:pt x="59" y="135"/>
                </a:lnTo>
                <a:lnTo>
                  <a:pt x="64" y="137"/>
                </a:lnTo>
                <a:lnTo>
                  <a:pt x="70" y="138"/>
                </a:lnTo>
                <a:lnTo>
                  <a:pt x="75" y="137"/>
                </a:lnTo>
                <a:lnTo>
                  <a:pt x="79" y="135"/>
                </a:lnTo>
                <a:lnTo>
                  <a:pt x="82" y="131"/>
                </a:lnTo>
                <a:lnTo>
                  <a:pt x="83" y="124"/>
                </a:lnTo>
                <a:lnTo>
                  <a:pt x="83" y="117"/>
                </a:lnTo>
                <a:lnTo>
                  <a:pt x="87" y="108"/>
                </a:lnTo>
                <a:lnTo>
                  <a:pt x="90" y="102"/>
                </a:lnTo>
                <a:lnTo>
                  <a:pt x="95" y="95"/>
                </a:lnTo>
                <a:lnTo>
                  <a:pt x="102" y="90"/>
                </a:lnTo>
                <a:lnTo>
                  <a:pt x="108" y="87"/>
                </a:lnTo>
                <a:lnTo>
                  <a:pt x="117" y="84"/>
                </a:lnTo>
                <a:lnTo>
                  <a:pt x="124" y="84"/>
                </a:lnTo>
                <a:lnTo>
                  <a:pt x="130" y="83"/>
                </a:lnTo>
                <a:lnTo>
                  <a:pt x="135" y="79"/>
                </a:lnTo>
                <a:lnTo>
                  <a:pt x="137" y="75"/>
                </a:lnTo>
                <a:lnTo>
                  <a:pt x="138" y="70"/>
                </a:lnTo>
                <a:lnTo>
                  <a:pt x="137" y="64"/>
                </a:lnTo>
                <a:lnTo>
                  <a:pt x="135" y="60"/>
                </a:lnTo>
                <a:lnTo>
                  <a:pt x="130" y="57"/>
                </a:lnTo>
                <a:lnTo>
                  <a:pt x="124" y="56"/>
                </a:lnTo>
                <a:close/>
                <a:moveTo>
                  <a:pt x="70" y="84"/>
                </a:moveTo>
                <a:lnTo>
                  <a:pt x="63" y="76"/>
                </a:lnTo>
                <a:lnTo>
                  <a:pt x="56" y="70"/>
                </a:lnTo>
                <a:lnTo>
                  <a:pt x="63" y="63"/>
                </a:lnTo>
                <a:lnTo>
                  <a:pt x="70" y="56"/>
                </a:lnTo>
                <a:lnTo>
                  <a:pt x="76" y="63"/>
                </a:lnTo>
                <a:lnTo>
                  <a:pt x="83" y="70"/>
                </a:lnTo>
                <a:lnTo>
                  <a:pt x="76" y="76"/>
                </a:lnTo>
                <a:lnTo>
                  <a:pt x="70" y="8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36720" rIns="114840" bIns="36720" numCol="1" spcCol="0" anchor="t">
            <a:noAutofit/>
          </a:bodyPr>
          <a:lstStyle/>
          <a:p>
            <a:pPr>
              <a:lnSpc>
                <a:spcPct val="100000"/>
              </a:lnSpc>
            </a:pPr>
            <a:endParaRPr lang="en-US" sz="1800" b="0" strike="noStrike" spc="-1">
              <a:solidFill>
                <a:srgbClr val="000000"/>
              </a:solidFill>
              <a:latin typeface="Roboto Light"/>
            </a:endParaRPr>
          </a:p>
        </p:txBody>
      </p:sp>
      <p:pic>
        <p:nvPicPr>
          <p:cNvPr id="93" name="Picture 1"/>
          <p:cNvPicPr/>
          <p:nvPr/>
        </p:nvPicPr>
        <p:blipFill>
          <a:blip r:embed="rId3"/>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additive="repl">
                                        <p:cTn id="7" dur="1000"/>
                                        <p:tgtEl>
                                          <p:spTgt spid="88"/>
                                        </p:tgtEl>
                                      </p:cBhvr>
                                    </p:animEffect>
                                    <p:anim calcmode="lin" valueType="num">
                                      <p:cBhvr additive="repl">
                                        <p:cTn id="8" dur="1000" fill="hold"/>
                                        <p:tgtEl>
                                          <p:spTgt spid="88"/>
                                        </p:tgtEl>
                                        <p:attrNameLst>
                                          <p:attrName>ppt_x</p:attrName>
                                        </p:attrNameLst>
                                      </p:cBhvr>
                                      <p:tavLst>
                                        <p:tav tm="0">
                                          <p:val>
                                            <p:strVal val="#ppt_x"/>
                                          </p:val>
                                        </p:tav>
                                        <p:tav tm="100000">
                                          <p:val>
                                            <p:strVal val="#ppt_x"/>
                                          </p:val>
                                        </p:tav>
                                      </p:tavLst>
                                    </p:anim>
                                    <p:anim calcmode="lin" valueType="num">
                                      <p:cBhvr additive="repl">
                                        <p:cTn id="9" dur="1000" fill="hold"/>
                                        <p:tgtEl>
                                          <p:spTgt spid="88"/>
                                        </p:tgtEl>
                                        <p:attrNameLst>
                                          <p:attrName>ppt_y</p:attrName>
                                        </p:attrNameLst>
                                      </p:cBhvr>
                                      <p:tavLst>
                                        <p:tav tm="0">
                                          <p:val>
                                            <p:strVal val="#ppt_y+.1"/>
                                          </p:val>
                                        </p:tav>
                                        <p:tav tm="100000">
                                          <p:val>
                                            <p:strVal val="#ppt_y"/>
                                          </p:val>
                                        </p:tav>
                                      </p:tavLst>
                                    </p:anim>
                                  </p:childTnLst>
                                </p:cTn>
                              </p:par>
                              <p:par>
                                <p:cTn id="10" presetID="18" presetClass="entr" presetSubtype="12" fill="hold" nodeType="withEffect">
                                  <p:stCondLst>
                                    <p:cond delay="0"/>
                                  </p:stCondLst>
                                  <p:iterate type="lt">
                                    <p:tmAbs val="50"/>
                                  </p:iterate>
                                  <p:childTnLst>
                                    <p:set>
                                      <p:cBhvr>
                                        <p:cTn id="11" dur="1" fill="hold">
                                          <p:stCondLst>
                                            <p:cond delay="0"/>
                                          </p:stCondLst>
                                        </p:cTn>
                                        <p:tgtEl>
                                          <p:spTgt spid="89">
                                            <p:txEl>
                                              <p:pRg st="0" end="0"/>
                                            </p:txEl>
                                          </p:spTgt>
                                        </p:tgtEl>
                                        <p:attrNameLst>
                                          <p:attrName>style.visibility</p:attrName>
                                        </p:attrNameLst>
                                      </p:cBhvr>
                                      <p:to>
                                        <p:strVal val="visible"/>
                                      </p:to>
                                    </p:set>
                                    <p:animEffect transition="in" filter="strips(downLeft)">
                                      <p:cBhvr additive="repl">
                                        <p:cTn id="12" dur="50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pic>
        <p:nvPicPr>
          <p:cNvPr id="531" name="Resim 3"/>
          <p:cNvPicPr/>
          <p:nvPr/>
        </p:nvPicPr>
        <p:blipFill>
          <a:blip r:embed="rId3"/>
          <a:stretch/>
        </p:blipFill>
        <p:spPr>
          <a:xfrm>
            <a:off x="6722280" y="1114560"/>
            <a:ext cx="6714360" cy="6267600"/>
          </a:xfrm>
          <a:prstGeom prst="rect">
            <a:avLst/>
          </a:prstGeom>
          <a:ln w="0">
            <a:noFill/>
          </a:ln>
        </p:spPr>
      </p:pic>
      <p:sp>
        <p:nvSpPr>
          <p:cNvPr id="532" name="Metin kutusu 6"/>
          <p:cNvSpPr/>
          <p:nvPr/>
        </p:nvSpPr>
        <p:spPr>
          <a:xfrm>
            <a:off x="321480" y="2486160"/>
            <a:ext cx="6095520" cy="28608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0" strike="noStrike" spc="-1" dirty="0">
                <a:solidFill>
                  <a:schemeClr val="lt1"/>
                </a:solidFill>
                <a:latin typeface="inherit"/>
              </a:rPr>
              <a:t>COMMON TROJANS TARGETING THE FINANCIAL SECTOR</a:t>
            </a:r>
          </a:p>
          <a:p>
            <a:pPr>
              <a:lnSpc>
                <a:spcPct val="100000"/>
              </a:lnSpc>
            </a:pPr>
            <a:endParaRPr lang="en-GB" sz="2000" b="0" strike="noStrike" spc="-1" dirty="0">
              <a:solidFill>
                <a:schemeClr val="lt1"/>
              </a:solidFill>
              <a:latin typeface="inherit"/>
            </a:endParaRPr>
          </a:p>
          <a:p>
            <a:pPr>
              <a:lnSpc>
                <a:spcPct val="100000"/>
              </a:lnSpc>
            </a:pPr>
            <a:r>
              <a:rPr lang="en-GB" sz="2000" b="0" strike="noStrike" spc="-1" dirty="0">
                <a:solidFill>
                  <a:schemeClr val="lt1"/>
                </a:solidFill>
                <a:latin typeface="inherit"/>
              </a:rPr>
              <a:t>He observed that common trojans such as CRIL, BRATA, ERMAC, Hydra, SOVA and </a:t>
            </a:r>
            <a:r>
              <a:rPr lang="en-GB" sz="2000" b="0" strike="noStrike" spc="-1" dirty="0" err="1">
                <a:solidFill>
                  <a:schemeClr val="lt1"/>
                </a:solidFill>
                <a:latin typeface="inherit"/>
              </a:rPr>
              <a:t>Sharkbot</a:t>
            </a:r>
            <a:r>
              <a:rPr lang="en-GB" sz="2000" b="0" strike="noStrike" spc="-1" dirty="0">
                <a:solidFill>
                  <a:schemeClr val="lt1"/>
                </a:solidFill>
                <a:latin typeface="inherit"/>
              </a:rPr>
              <a:t> consistently target Android users. </a:t>
            </a:r>
          </a:p>
          <a:p>
            <a:pPr>
              <a:lnSpc>
                <a:spcPct val="100000"/>
              </a:lnSpc>
            </a:pPr>
            <a:endParaRPr lang="en-GB" sz="2000" b="0" strike="noStrike" spc="-1" dirty="0">
              <a:solidFill>
                <a:schemeClr val="lt1"/>
              </a:solidFill>
              <a:latin typeface="inherit"/>
            </a:endParaRPr>
          </a:p>
          <a:p>
            <a:pPr>
              <a:lnSpc>
                <a:spcPct val="100000"/>
              </a:lnSpc>
            </a:pPr>
            <a:r>
              <a:rPr lang="en-GB" sz="2000" b="0" strike="noStrike" spc="-1" dirty="0">
                <a:solidFill>
                  <a:schemeClr val="lt1"/>
                </a:solidFill>
                <a:latin typeface="inherit"/>
              </a:rPr>
              <a:t>The next figure shows the statistics of the most active banking trojan viruses according to the number of malicious applications observed in cyberspace.</a:t>
            </a:r>
            <a:endParaRPr lang="en-US" sz="2000" b="0" strike="noStrike" spc="-1" dirty="0">
              <a:solidFill>
                <a:srgbClr val="000000"/>
              </a:solidFill>
              <a:latin typeface="Calibri"/>
            </a:endParaRPr>
          </a:p>
        </p:txBody>
      </p:sp>
      <p:pic>
        <p:nvPicPr>
          <p:cNvPr id="533" name="Resim 14"/>
          <p:cNvPicPr/>
          <p:nvPr/>
        </p:nvPicPr>
        <p:blipFill>
          <a:blip r:embed="rId4"/>
          <a:stretch/>
        </p:blipFill>
        <p:spPr>
          <a:xfrm>
            <a:off x="8856000" y="6448320"/>
            <a:ext cx="533160" cy="560880"/>
          </a:xfrm>
          <a:prstGeom prst="rect">
            <a:avLst/>
          </a:prstGeom>
          <a:ln w="0">
            <a:noFill/>
          </a:ln>
        </p:spPr>
      </p:pic>
      <p:sp>
        <p:nvSpPr>
          <p:cNvPr id="534" name="Metin kutusu 15"/>
          <p:cNvSpPr/>
          <p:nvPr/>
        </p:nvSpPr>
        <p:spPr>
          <a:xfrm>
            <a:off x="9234720" y="6544440"/>
            <a:ext cx="2236231"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tr-TR" sz="2000" b="0" strike="noStrike" spc="-1" dirty="0" err="1">
                <a:solidFill>
                  <a:schemeClr val="lt1"/>
                </a:solidFill>
                <a:latin typeface="inherit"/>
              </a:rPr>
              <a:t>Number</a:t>
            </a:r>
            <a:r>
              <a:rPr lang="tr-TR" sz="2000" b="0" strike="noStrike" spc="-1" dirty="0">
                <a:solidFill>
                  <a:schemeClr val="lt1"/>
                </a:solidFill>
                <a:latin typeface="inherit"/>
              </a:rPr>
              <a:t> of </a:t>
            </a:r>
            <a:r>
              <a:rPr lang="tr-TR" sz="2000" b="0" strike="noStrike" spc="-1" dirty="0" err="1">
                <a:solidFill>
                  <a:schemeClr val="lt1"/>
                </a:solidFill>
                <a:latin typeface="inherit"/>
              </a:rPr>
              <a:t>Samples</a:t>
            </a:r>
            <a:endParaRPr lang="en-US" sz="2000" b="0" strike="noStrike" spc="-1" dirty="0">
              <a:solidFill>
                <a:srgbClr val="000000"/>
              </a:solidFill>
              <a:latin typeface="Calibri"/>
            </a:endParaRPr>
          </a:p>
        </p:txBody>
      </p:sp>
      <p:pic>
        <p:nvPicPr>
          <p:cNvPr id="535" name="Picture 16"/>
          <p:cNvPicPr/>
          <p:nvPr/>
        </p:nvPicPr>
        <p:blipFill>
          <a:blip r:embed="rId5"/>
          <a:stretch/>
        </p:blipFill>
        <p:spPr>
          <a:xfrm>
            <a:off x="321480" y="69120"/>
            <a:ext cx="1341000" cy="1341000"/>
          </a:xfrm>
          <a:prstGeom prst="rect">
            <a:avLst/>
          </a:prstGeom>
          <a:ln w="0">
            <a:noFill/>
          </a:ln>
        </p:spPr>
      </p:pic>
      <p:sp>
        <p:nvSpPr>
          <p:cNvPr id="536" name="TextBox 75"/>
          <p:cNvSpPr/>
          <p:nvPr/>
        </p:nvSpPr>
        <p:spPr>
          <a:xfrm>
            <a:off x="5284922" y="893034"/>
            <a:ext cx="808763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GB" sz="2800" b="1" strike="noStrike" spc="-1" dirty="0">
                <a:solidFill>
                  <a:schemeClr val="lt1"/>
                </a:solidFill>
                <a:latin typeface="inherit"/>
              </a:rPr>
              <a:t>Increasing Need for Mobile Application Protection</a:t>
            </a:r>
            <a:endParaRPr lang="en-US" sz="2800" b="0" strike="noStrike" spc="-1" dirty="0">
              <a:solidFill>
                <a:srgbClr val="000000"/>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
        <p:nvSpPr>
          <p:cNvPr id="537" name="Metin kutusu 63"/>
          <p:cNvSpPr/>
          <p:nvPr/>
        </p:nvSpPr>
        <p:spPr>
          <a:xfrm>
            <a:off x="929151" y="1559984"/>
            <a:ext cx="6658054"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defTabSz="672120">
              <a:lnSpc>
                <a:spcPct val="100000"/>
              </a:lnSpc>
            </a:pPr>
            <a:r>
              <a:rPr lang="tr-TR" sz="1800" b="0" strike="noStrike" spc="-1" dirty="0">
                <a:solidFill>
                  <a:srgbClr val="FFFFFF"/>
                </a:solidFill>
                <a:latin typeface="inherit"/>
              </a:rPr>
              <a:t>As </a:t>
            </a:r>
            <a:r>
              <a:rPr lang="tr-TR" sz="1800" b="0" strike="noStrike" spc="-1" dirty="0" err="1">
                <a:solidFill>
                  <a:srgbClr val="FFFFFF"/>
                </a:solidFill>
                <a:latin typeface="inherit"/>
              </a:rPr>
              <a:t>soon</a:t>
            </a:r>
            <a:r>
              <a:rPr lang="tr-TR" sz="1800" b="0" strike="noStrike" spc="-1" dirty="0">
                <a:solidFill>
                  <a:srgbClr val="FFFFFF"/>
                </a:solidFill>
                <a:latin typeface="inherit"/>
              </a:rPr>
              <a:t> as an </a:t>
            </a:r>
            <a:r>
              <a:rPr lang="tr-TR" sz="1800" b="0" strike="noStrike" spc="-1" dirty="0" err="1">
                <a:solidFill>
                  <a:srgbClr val="FFFFFF"/>
                </a:solidFill>
                <a:latin typeface="inherit"/>
              </a:rPr>
              <a:t>application</a:t>
            </a:r>
            <a:r>
              <a:rPr lang="tr-TR" sz="1800" b="0" strike="noStrike" spc="-1" dirty="0">
                <a:solidFill>
                  <a:srgbClr val="FFFFFF"/>
                </a:solidFill>
                <a:latin typeface="inherit"/>
              </a:rPr>
              <a:t> is </a:t>
            </a:r>
            <a:r>
              <a:rPr lang="tr-TR" sz="1800" b="0" strike="noStrike" spc="-1" dirty="0" err="1">
                <a:solidFill>
                  <a:srgbClr val="FFFFFF"/>
                </a:solidFill>
                <a:latin typeface="inherit"/>
              </a:rPr>
              <a:t>downloaded</a:t>
            </a:r>
            <a:r>
              <a:rPr lang="tr-TR" sz="1800" b="0" strike="noStrike" spc="-1" dirty="0">
                <a:solidFill>
                  <a:srgbClr val="FFFFFF"/>
                </a:solidFill>
                <a:latin typeface="inherit"/>
              </a:rPr>
              <a:t> </a:t>
            </a:r>
            <a:r>
              <a:rPr lang="tr-TR" sz="1800" b="0" strike="noStrike" spc="-1" dirty="0" err="1">
                <a:solidFill>
                  <a:srgbClr val="FFFFFF"/>
                </a:solidFill>
                <a:latin typeface="inherit"/>
              </a:rPr>
              <a:t>by</a:t>
            </a:r>
            <a:r>
              <a:rPr lang="tr-TR" sz="1800" b="0" strike="noStrike" spc="-1" dirty="0">
                <a:solidFill>
                  <a:srgbClr val="FFFFFF"/>
                </a:solidFill>
                <a:latin typeface="inherit"/>
              </a:rPr>
              <a:t> </a:t>
            </a:r>
            <a:r>
              <a:rPr lang="tr-TR" sz="1800" b="0" strike="noStrike" spc="-1" dirty="0" err="1">
                <a:solidFill>
                  <a:srgbClr val="FFFFFF"/>
                </a:solidFill>
                <a:latin typeface="inherit"/>
              </a:rPr>
              <a:t>the</a:t>
            </a:r>
            <a:r>
              <a:rPr lang="tr-TR" sz="1800" b="0" strike="noStrike" spc="-1" dirty="0">
                <a:solidFill>
                  <a:srgbClr val="FFFFFF"/>
                </a:solidFill>
                <a:latin typeface="inherit"/>
              </a:rPr>
              <a:t> </a:t>
            </a:r>
            <a:r>
              <a:rPr lang="tr-TR" sz="1800" b="0" strike="noStrike" spc="-1" dirty="0" err="1">
                <a:solidFill>
                  <a:srgbClr val="FFFFFF"/>
                </a:solidFill>
                <a:latin typeface="inherit"/>
              </a:rPr>
              <a:t>user</a:t>
            </a:r>
            <a:r>
              <a:rPr lang="tr-TR" sz="1800" b="0" strike="noStrike" spc="-1" dirty="0">
                <a:solidFill>
                  <a:srgbClr val="FFFFFF"/>
                </a:solidFill>
                <a:latin typeface="inherit"/>
              </a:rPr>
              <a:t> on </a:t>
            </a:r>
            <a:r>
              <a:rPr lang="tr-TR" sz="1800" b="0" strike="noStrike" spc="-1" dirty="0" err="1">
                <a:solidFill>
                  <a:srgbClr val="FFFFFF"/>
                </a:solidFill>
                <a:latin typeface="inherit"/>
              </a:rPr>
              <a:t>devices</a:t>
            </a:r>
            <a:r>
              <a:rPr lang="tr-TR" sz="1800" b="0" strike="noStrike" spc="-1" dirty="0">
                <a:solidFill>
                  <a:srgbClr val="FFFFFF"/>
                </a:solidFill>
                <a:latin typeface="inherit"/>
              </a:rPr>
              <a:t> </a:t>
            </a:r>
            <a:r>
              <a:rPr lang="tr-TR" sz="1800" b="0" strike="noStrike" spc="-1" dirty="0" err="1">
                <a:solidFill>
                  <a:srgbClr val="FFFFFF"/>
                </a:solidFill>
                <a:latin typeface="inherit"/>
              </a:rPr>
              <a:t>protected</a:t>
            </a:r>
            <a:r>
              <a:rPr lang="tr-TR" sz="1800" b="0" strike="noStrike" spc="-1" dirty="0">
                <a:solidFill>
                  <a:srgbClr val="FFFFFF"/>
                </a:solidFill>
                <a:latin typeface="inherit"/>
              </a:rPr>
              <a:t> </a:t>
            </a:r>
            <a:r>
              <a:rPr lang="tr-TR" sz="1800" b="0" strike="noStrike" spc="-1" dirty="0" err="1">
                <a:solidFill>
                  <a:srgbClr val="FFFFFF"/>
                </a:solidFill>
                <a:latin typeface="inherit"/>
              </a:rPr>
              <a:t>by</a:t>
            </a:r>
            <a:r>
              <a:rPr lang="tr-TR" sz="1800" b="0" strike="noStrike" spc="-1" dirty="0">
                <a:solidFill>
                  <a:srgbClr val="FFFFFF"/>
                </a:solidFill>
                <a:latin typeface="inherit"/>
              </a:rPr>
              <a:t> C-</a:t>
            </a:r>
            <a:r>
              <a:rPr lang="tr-TR" sz="1800" b="0" strike="noStrike" spc="-1" dirty="0" err="1">
                <a:solidFill>
                  <a:srgbClr val="FFFFFF"/>
                </a:solidFill>
                <a:latin typeface="inherit"/>
              </a:rPr>
              <a:t>Prot</a:t>
            </a:r>
            <a:r>
              <a:rPr lang="tr-TR" sz="1800" b="0" strike="noStrike" spc="-1" dirty="0">
                <a:solidFill>
                  <a:srgbClr val="FFFFFF"/>
                </a:solidFill>
                <a:latin typeface="inherit"/>
              </a:rPr>
              <a:t> EAD, </a:t>
            </a:r>
            <a:r>
              <a:rPr lang="tr-TR" sz="1800" b="0" strike="noStrike" spc="-1" dirty="0" err="1">
                <a:solidFill>
                  <a:srgbClr val="FFFFFF"/>
                </a:solidFill>
                <a:latin typeface="inherit"/>
              </a:rPr>
              <a:t>the</a:t>
            </a:r>
            <a:r>
              <a:rPr lang="tr-TR" sz="1800" b="0" strike="noStrike" spc="-1" dirty="0">
                <a:solidFill>
                  <a:srgbClr val="FFFFFF"/>
                </a:solidFill>
                <a:latin typeface="inherit"/>
              </a:rPr>
              <a:t> </a:t>
            </a:r>
            <a:r>
              <a:rPr lang="tr-TR" sz="1800" b="0" strike="noStrike" spc="-1" dirty="0" err="1">
                <a:solidFill>
                  <a:srgbClr val="FFFFFF"/>
                </a:solidFill>
                <a:latin typeface="inherit"/>
              </a:rPr>
              <a:t>Organization</a:t>
            </a:r>
            <a:r>
              <a:rPr lang="tr-TR" sz="1800" b="0" strike="noStrike" spc="-1" dirty="0">
                <a:solidFill>
                  <a:srgbClr val="FFFFFF"/>
                </a:solidFill>
                <a:latin typeface="inherit"/>
              </a:rPr>
              <a:t> has </a:t>
            </a:r>
            <a:r>
              <a:rPr lang="tr-TR" sz="1800" b="0" strike="noStrike" spc="-1" dirty="0" err="1">
                <a:solidFill>
                  <a:srgbClr val="FFFFFF"/>
                </a:solidFill>
                <a:latin typeface="inherit"/>
              </a:rPr>
              <a:t>full</a:t>
            </a:r>
            <a:r>
              <a:rPr lang="tr-TR" sz="1800" b="0" strike="noStrike" spc="-1" dirty="0">
                <a:solidFill>
                  <a:srgbClr val="FFFFFF"/>
                </a:solidFill>
                <a:latin typeface="inherit"/>
              </a:rPr>
              <a:t> </a:t>
            </a:r>
            <a:r>
              <a:rPr lang="tr-TR" sz="1800" b="0" strike="noStrike" spc="-1" dirty="0" err="1">
                <a:solidFill>
                  <a:srgbClr val="FFFFFF"/>
                </a:solidFill>
                <a:latin typeface="inherit"/>
              </a:rPr>
              <a:t>visibility</a:t>
            </a:r>
            <a:r>
              <a:rPr lang="tr-TR" sz="1800" b="0" strike="noStrike" spc="-1" dirty="0">
                <a:solidFill>
                  <a:srgbClr val="FFFFFF"/>
                </a:solidFill>
                <a:latin typeface="inherit"/>
              </a:rPr>
              <a:t> of </a:t>
            </a:r>
            <a:r>
              <a:rPr lang="tr-TR" sz="1800" b="0" strike="noStrike" spc="-1" dirty="0" err="1">
                <a:solidFill>
                  <a:srgbClr val="FFFFFF"/>
                </a:solidFill>
                <a:latin typeface="inherit"/>
              </a:rPr>
              <a:t>the</a:t>
            </a:r>
            <a:r>
              <a:rPr lang="tr-TR" sz="1800" b="0" strike="noStrike" spc="-1" dirty="0">
                <a:solidFill>
                  <a:srgbClr val="FFFFFF"/>
                </a:solidFill>
                <a:latin typeface="inherit"/>
              </a:rPr>
              <a:t> </a:t>
            </a:r>
            <a:r>
              <a:rPr lang="tr-TR" sz="1800" b="0" strike="noStrike" spc="-1" dirty="0" err="1">
                <a:solidFill>
                  <a:srgbClr val="FFFFFF"/>
                </a:solidFill>
                <a:latin typeface="inherit"/>
              </a:rPr>
              <a:t>EAD's</a:t>
            </a:r>
            <a:r>
              <a:rPr lang="tr-TR" sz="1800" b="0" strike="noStrike" spc="-1" dirty="0">
                <a:solidFill>
                  <a:srgbClr val="FFFFFF"/>
                </a:solidFill>
                <a:latin typeface="inherit"/>
              </a:rPr>
              <a:t> </a:t>
            </a:r>
            <a:r>
              <a:rPr lang="tr-TR" sz="1800" b="0" strike="noStrike" spc="-1" dirty="0" err="1">
                <a:solidFill>
                  <a:srgbClr val="FFFFFF"/>
                </a:solidFill>
                <a:latin typeface="inherit"/>
              </a:rPr>
              <a:t>protection</a:t>
            </a:r>
            <a:r>
              <a:rPr lang="tr-TR" sz="1800" b="0" strike="noStrike" spc="-1" dirty="0">
                <a:solidFill>
                  <a:srgbClr val="FFFFFF"/>
                </a:solidFill>
                <a:latin typeface="inherit"/>
              </a:rPr>
              <a:t> </a:t>
            </a:r>
            <a:r>
              <a:rPr lang="tr-TR" sz="1800" b="0" strike="noStrike" spc="-1" dirty="0" err="1">
                <a:solidFill>
                  <a:srgbClr val="FFFFFF"/>
                </a:solidFill>
                <a:latin typeface="inherit"/>
              </a:rPr>
              <a:t>status</a:t>
            </a:r>
            <a:r>
              <a:rPr lang="tr-TR" sz="1800" b="0" strike="noStrike" spc="-1" dirty="0">
                <a:solidFill>
                  <a:srgbClr val="FFFFFF"/>
                </a:solidFill>
                <a:latin typeface="inherit"/>
              </a:rPr>
              <a:t>.</a:t>
            </a:r>
            <a:endParaRPr lang="en-GB" sz="1800" b="0" strike="noStrike" spc="-1" dirty="0">
              <a:solidFill>
                <a:srgbClr val="FFFFFF"/>
              </a:solidFill>
              <a:latin typeface="inherit"/>
            </a:endParaRPr>
          </a:p>
          <a:p>
            <a:pPr algn="just" defTabSz="672120">
              <a:lnSpc>
                <a:spcPct val="100000"/>
              </a:lnSpc>
            </a:pPr>
            <a:endParaRPr lang="en-GB" spc="-1" dirty="0">
              <a:solidFill>
                <a:srgbClr val="FFFFFF"/>
              </a:solidFill>
              <a:latin typeface="inherit"/>
            </a:endParaRPr>
          </a:p>
        </p:txBody>
      </p:sp>
      <p:sp>
        <p:nvSpPr>
          <p:cNvPr id="538" name="Freeform 31"/>
          <p:cNvSpPr/>
          <p:nvPr/>
        </p:nvSpPr>
        <p:spPr>
          <a:xfrm>
            <a:off x="-18360" y="71280"/>
            <a:ext cx="1341000" cy="1341000"/>
          </a:xfrm>
          <a:custGeom>
            <a:avLst/>
            <a:gdLst>
              <a:gd name="textAreaLeft" fmla="*/ 0 w 1341000"/>
              <a:gd name="textAreaRight" fmla="*/ 1341360 w 1341000"/>
              <a:gd name="textAreaTop" fmla="*/ 0 h 1341000"/>
              <a:gd name="textAreaBottom" fmla="*/ 1341360 h 1341000"/>
            </a:gdLst>
            <a:ahLst/>
            <a:cxnLst/>
            <a:rect l="textAreaLeft" t="textAreaTop" r="textAreaRight" b="textAreaBottom"/>
            <a:pathLst>
              <a:path w="1824748" h="1824748">
                <a:moveTo>
                  <a:pt x="0" y="0"/>
                </a:moveTo>
                <a:lnTo>
                  <a:pt x="1824748" y="0"/>
                </a:lnTo>
                <a:lnTo>
                  <a:pt x="1824748" y="1824749"/>
                </a:lnTo>
                <a:lnTo>
                  <a:pt x="0" y="182474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540" name="Metin kutusu 67"/>
          <p:cNvSpPr/>
          <p:nvPr/>
        </p:nvSpPr>
        <p:spPr>
          <a:xfrm>
            <a:off x="884880" y="3245400"/>
            <a:ext cx="702180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defTabSz="672120">
              <a:lnSpc>
                <a:spcPct val="150000"/>
              </a:lnSpc>
              <a:buClr>
                <a:srgbClr val="FFFFFF"/>
              </a:buClr>
              <a:buFont typeface="Wingdings" charset="2"/>
              <a:buChar char=""/>
            </a:pPr>
            <a:r>
              <a:rPr lang="tr-TR" sz="1800" b="0" strike="noStrike" spc="-1" dirty="0" err="1">
                <a:solidFill>
                  <a:srgbClr val="FFFFFF"/>
                </a:solidFill>
                <a:latin typeface="inherit"/>
              </a:rPr>
              <a:t>Outdated</a:t>
            </a:r>
            <a:r>
              <a:rPr lang="tr-TR" sz="1800" b="0" strike="noStrike" spc="-1" dirty="0">
                <a:solidFill>
                  <a:srgbClr val="FFFFFF"/>
                </a:solidFill>
                <a:latin typeface="inherit"/>
              </a:rPr>
              <a:t> </a:t>
            </a:r>
            <a:r>
              <a:rPr lang="tr-TR" sz="1800" b="0" strike="noStrike" spc="-1" dirty="0" err="1">
                <a:solidFill>
                  <a:srgbClr val="FFFFFF"/>
                </a:solidFill>
                <a:latin typeface="inherit"/>
              </a:rPr>
              <a:t>Android</a:t>
            </a:r>
            <a:r>
              <a:rPr lang="tr-TR" sz="1800" b="0" strike="noStrike" spc="-1" dirty="0">
                <a:solidFill>
                  <a:srgbClr val="FFFFFF"/>
                </a:solidFill>
                <a:latin typeface="inherit"/>
              </a:rPr>
              <a:t> </a:t>
            </a:r>
            <a:r>
              <a:rPr lang="tr-TR" sz="1800" b="0" strike="noStrike" spc="-1" dirty="0" err="1">
                <a:solidFill>
                  <a:srgbClr val="FFFFFF"/>
                </a:solidFill>
                <a:latin typeface="inherit"/>
              </a:rPr>
              <a:t>and</a:t>
            </a:r>
            <a:r>
              <a:rPr lang="tr-TR" sz="1800" b="0" strike="noStrike" spc="-1" dirty="0">
                <a:solidFill>
                  <a:srgbClr val="FFFFFF"/>
                </a:solidFill>
                <a:latin typeface="inherit"/>
              </a:rPr>
              <a:t> </a:t>
            </a:r>
            <a:r>
              <a:rPr lang="tr-TR" sz="1800" b="0" strike="noStrike" spc="-1" dirty="0" err="1">
                <a:solidFill>
                  <a:srgbClr val="FFFFFF"/>
                </a:solidFill>
                <a:latin typeface="inherit"/>
              </a:rPr>
              <a:t>iOS</a:t>
            </a:r>
            <a:r>
              <a:rPr lang="tr-TR" sz="1800" b="0" strike="noStrike" spc="-1" dirty="0">
                <a:solidFill>
                  <a:srgbClr val="FFFFFF"/>
                </a:solidFill>
                <a:latin typeface="inherit"/>
              </a:rPr>
              <a:t> </a:t>
            </a:r>
            <a:r>
              <a:rPr lang="tr-TR" sz="1800" b="0" strike="noStrike" spc="-1" dirty="0" err="1">
                <a:solidFill>
                  <a:srgbClr val="FFFFFF"/>
                </a:solidFill>
                <a:latin typeface="inherit"/>
              </a:rPr>
              <a:t>Devices</a:t>
            </a:r>
            <a:endParaRPr lang="tr-TR" sz="1800" b="0" strike="noStrike" spc="-1" dirty="0">
              <a:solidFill>
                <a:srgbClr val="FFFFFF"/>
              </a:solidFill>
              <a:latin typeface="inherit"/>
            </a:endParaRPr>
          </a:p>
          <a:p>
            <a:pPr marL="343080" indent="-343080" defTabSz="672120">
              <a:lnSpc>
                <a:spcPct val="150000"/>
              </a:lnSpc>
              <a:buClr>
                <a:srgbClr val="FFFFFF"/>
              </a:buClr>
              <a:buFont typeface="Wingdings" charset="2"/>
              <a:buChar char=""/>
            </a:pPr>
            <a:r>
              <a:rPr lang="tr-TR" sz="1800" b="0" strike="noStrike" spc="-1" dirty="0" err="1">
                <a:solidFill>
                  <a:srgbClr val="FFFFFF"/>
                </a:solidFill>
                <a:latin typeface="inherit"/>
              </a:rPr>
              <a:t>Rooted</a:t>
            </a:r>
            <a:r>
              <a:rPr lang="tr-TR" sz="1800" b="0" strike="noStrike" spc="-1" dirty="0">
                <a:solidFill>
                  <a:srgbClr val="FFFFFF"/>
                </a:solidFill>
                <a:latin typeface="inherit"/>
              </a:rPr>
              <a:t> </a:t>
            </a:r>
            <a:r>
              <a:rPr lang="tr-TR" sz="1800" b="0" strike="noStrike" spc="-1" dirty="0" err="1">
                <a:solidFill>
                  <a:srgbClr val="FFFFFF"/>
                </a:solidFill>
                <a:latin typeface="inherit"/>
              </a:rPr>
              <a:t>or</a:t>
            </a:r>
            <a:r>
              <a:rPr lang="tr-TR" sz="1800" b="0" strike="noStrike" spc="-1" dirty="0">
                <a:solidFill>
                  <a:srgbClr val="FFFFFF"/>
                </a:solidFill>
                <a:latin typeface="inherit"/>
              </a:rPr>
              <a:t> </a:t>
            </a:r>
            <a:r>
              <a:rPr lang="tr-TR" sz="1800" b="0" strike="noStrike" spc="-1" dirty="0" err="1">
                <a:solidFill>
                  <a:srgbClr val="FFFFFF"/>
                </a:solidFill>
                <a:latin typeface="inherit"/>
              </a:rPr>
              <a:t>Jailbroken</a:t>
            </a:r>
            <a:r>
              <a:rPr lang="tr-TR" sz="1800" b="0" strike="noStrike" spc="-1" dirty="0">
                <a:solidFill>
                  <a:srgbClr val="FFFFFF"/>
                </a:solidFill>
                <a:latin typeface="inherit"/>
              </a:rPr>
              <a:t> </a:t>
            </a:r>
            <a:r>
              <a:rPr lang="tr-TR" sz="1800" b="0" strike="noStrike" spc="-1" dirty="0" err="1">
                <a:solidFill>
                  <a:srgbClr val="FFFFFF"/>
                </a:solidFill>
                <a:latin typeface="inherit"/>
              </a:rPr>
              <a:t>Devices</a:t>
            </a:r>
            <a:endParaRPr lang="tr-TR" sz="1800" b="0" strike="noStrike" spc="-1" dirty="0">
              <a:solidFill>
                <a:srgbClr val="FFFFFF"/>
              </a:solidFill>
              <a:latin typeface="inherit"/>
            </a:endParaRPr>
          </a:p>
          <a:p>
            <a:pPr marL="343080" indent="-343080" defTabSz="672120">
              <a:lnSpc>
                <a:spcPct val="150000"/>
              </a:lnSpc>
              <a:buClr>
                <a:srgbClr val="FFFFFF"/>
              </a:buClr>
              <a:buFont typeface="Wingdings" charset="2"/>
              <a:buChar char=""/>
            </a:pPr>
            <a:r>
              <a:rPr lang="tr-TR" sz="1800" b="0" strike="noStrike" spc="-1" dirty="0" err="1">
                <a:solidFill>
                  <a:srgbClr val="FFFFFF"/>
                </a:solidFill>
                <a:latin typeface="inherit"/>
              </a:rPr>
              <a:t>Devices</a:t>
            </a:r>
            <a:r>
              <a:rPr lang="tr-TR" sz="1800" b="0" strike="noStrike" spc="-1" dirty="0">
                <a:solidFill>
                  <a:srgbClr val="FFFFFF"/>
                </a:solidFill>
                <a:latin typeface="inherit"/>
              </a:rPr>
              <a:t> at risk of </a:t>
            </a:r>
            <a:r>
              <a:rPr lang="tr-TR" sz="1800" b="0" strike="noStrike" spc="-1" dirty="0" err="1">
                <a:solidFill>
                  <a:srgbClr val="FFFFFF"/>
                </a:solidFill>
                <a:latin typeface="inherit"/>
              </a:rPr>
              <a:t>being</a:t>
            </a:r>
            <a:r>
              <a:rPr lang="tr-TR" sz="1800" b="0" strike="noStrike" spc="-1" dirty="0">
                <a:solidFill>
                  <a:srgbClr val="FFFFFF"/>
                </a:solidFill>
                <a:latin typeface="inherit"/>
              </a:rPr>
              <a:t> </a:t>
            </a:r>
            <a:r>
              <a:rPr lang="tr-TR" sz="1800" b="0" strike="noStrike" spc="-1" dirty="0" err="1">
                <a:solidFill>
                  <a:srgbClr val="FFFFFF"/>
                </a:solidFill>
                <a:latin typeface="inherit"/>
              </a:rPr>
              <a:t>rooted</a:t>
            </a:r>
            <a:r>
              <a:rPr lang="tr-TR" sz="1800" b="0" strike="noStrike" spc="-1" dirty="0">
                <a:solidFill>
                  <a:srgbClr val="FFFFFF"/>
                </a:solidFill>
                <a:latin typeface="inherit"/>
              </a:rPr>
              <a:t> </a:t>
            </a:r>
            <a:r>
              <a:rPr lang="tr-TR" sz="1800" b="0" strike="noStrike" spc="-1" dirty="0" err="1">
                <a:solidFill>
                  <a:srgbClr val="FFFFFF"/>
                </a:solidFill>
                <a:latin typeface="inherit"/>
              </a:rPr>
              <a:t>or</a:t>
            </a:r>
            <a:r>
              <a:rPr lang="tr-TR" sz="1800" b="0" strike="noStrike" spc="-1" dirty="0">
                <a:solidFill>
                  <a:srgbClr val="FFFFFF"/>
                </a:solidFill>
                <a:latin typeface="inherit"/>
              </a:rPr>
              <a:t> </a:t>
            </a:r>
            <a:r>
              <a:rPr lang="tr-TR" sz="1800" b="0" strike="noStrike" spc="-1" dirty="0" err="1">
                <a:solidFill>
                  <a:srgbClr val="FFFFFF"/>
                </a:solidFill>
                <a:latin typeface="inherit"/>
              </a:rPr>
              <a:t>jailbroken</a:t>
            </a:r>
            <a:endParaRPr lang="tr-TR" sz="1800" b="0" strike="noStrike" spc="-1" dirty="0">
              <a:solidFill>
                <a:srgbClr val="FFFFFF"/>
              </a:solidFill>
              <a:latin typeface="inherit"/>
            </a:endParaRPr>
          </a:p>
          <a:p>
            <a:pPr marL="343080" indent="-343080" defTabSz="672120">
              <a:lnSpc>
                <a:spcPct val="150000"/>
              </a:lnSpc>
              <a:buClr>
                <a:srgbClr val="FFFFFF"/>
              </a:buClr>
              <a:buFont typeface="Wingdings" charset="2"/>
              <a:buChar char=""/>
            </a:pPr>
            <a:r>
              <a:rPr lang="tr-TR" sz="1800" b="0" strike="noStrike" spc="-1" dirty="0" err="1">
                <a:solidFill>
                  <a:srgbClr val="FFFFFF"/>
                </a:solidFill>
                <a:latin typeface="inherit"/>
              </a:rPr>
              <a:t>Malware</a:t>
            </a:r>
            <a:r>
              <a:rPr lang="tr-TR" sz="1800" b="0" strike="noStrike" spc="-1" dirty="0">
                <a:solidFill>
                  <a:srgbClr val="FFFFFF"/>
                </a:solidFill>
                <a:latin typeface="inherit"/>
              </a:rPr>
              <a:t> </a:t>
            </a:r>
            <a:r>
              <a:rPr lang="tr-TR" sz="1800" b="0" strike="noStrike" spc="-1" dirty="0" err="1">
                <a:solidFill>
                  <a:srgbClr val="FFFFFF"/>
                </a:solidFill>
                <a:latin typeface="inherit"/>
              </a:rPr>
              <a:t>infected</a:t>
            </a:r>
            <a:r>
              <a:rPr lang="tr-TR" sz="1800" b="0" strike="noStrike" spc="-1" dirty="0">
                <a:solidFill>
                  <a:srgbClr val="FFFFFF"/>
                </a:solidFill>
                <a:latin typeface="inherit"/>
              </a:rPr>
              <a:t> </a:t>
            </a:r>
            <a:r>
              <a:rPr lang="tr-TR" sz="1800" b="0" strike="noStrike" spc="-1" dirty="0" err="1">
                <a:solidFill>
                  <a:srgbClr val="FFFFFF"/>
                </a:solidFill>
                <a:latin typeface="inherit"/>
              </a:rPr>
              <a:t>devices</a:t>
            </a:r>
            <a:r>
              <a:rPr lang="tr-TR" sz="1800" b="0" strike="noStrike" spc="-1" dirty="0">
                <a:solidFill>
                  <a:srgbClr val="FFFFFF"/>
                </a:solidFill>
                <a:latin typeface="inherit"/>
              </a:rPr>
              <a:t> (</a:t>
            </a:r>
            <a:r>
              <a:rPr lang="tr-TR" sz="1800" b="0" strike="noStrike" spc="-1" dirty="0" err="1">
                <a:solidFill>
                  <a:srgbClr val="FFFFFF"/>
                </a:solidFill>
                <a:latin typeface="inherit"/>
              </a:rPr>
              <a:t>includes</a:t>
            </a:r>
            <a:r>
              <a:rPr lang="tr-TR" sz="1800" b="0" strike="noStrike" spc="-1" dirty="0">
                <a:solidFill>
                  <a:srgbClr val="FFFFFF"/>
                </a:solidFill>
                <a:latin typeface="inherit"/>
              </a:rPr>
              <a:t> </a:t>
            </a:r>
            <a:r>
              <a:rPr lang="tr-TR" sz="1800" b="0" strike="noStrike" spc="-1" dirty="0" err="1">
                <a:solidFill>
                  <a:srgbClr val="FFFFFF"/>
                </a:solidFill>
                <a:latin typeface="inherit"/>
              </a:rPr>
              <a:t>Click</a:t>
            </a:r>
            <a:r>
              <a:rPr lang="tr-TR" sz="1800" b="0" strike="noStrike" spc="-1" dirty="0">
                <a:solidFill>
                  <a:srgbClr val="FFFFFF"/>
                </a:solidFill>
                <a:latin typeface="inherit"/>
              </a:rPr>
              <a:t> </a:t>
            </a:r>
            <a:r>
              <a:rPr lang="tr-TR" sz="1800" b="0" strike="noStrike" spc="-1" dirty="0" err="1">
                <a:solidFill>
                  <a:srgbClr val="FFFFFF"/>
                </a:solidFill>
                <a:latin typeface="inherit"/>
              </a:rPr>
              <a:t>Fraud</a:t>
            </a:r>
            <a:r>
              <a:rPr lang="tr-TR" sz="1800" b="0" strike="noStrike" spc="-1" dirty="0">
                <a:solidFill>
                  <a:srgbClr val="FFFFFF"/>
                </a:solidFill>
                <a:latin typeface="inherit"/>
              </a:rPr>
              <a:t>, </a:t>
            </a:r>
            <a:r>
              <a:rPr lang="tr-TR" sz="1800" b="0" strike="noStrike" spc="-1" dirty="0" err="1">
                <a:solidFill>
                  <a:srgbClr val="FFFFFF"/>
                </a:solidFill>
                <a:latin typeface="inherit"/>
              </a:rPr>
              <a:t>Chargeware</a:t>
            </a:r>
            <a:r>
              <a:rPr lang="tr-TR" sz="1800" b="0" strike="noStrike" spc="-1" dirty="0">
                <a:solidFill>
                  <a:srgbClr val="FFFFFF"/>
                </a:solidFill>
                <a:latin typeface="inherit"/>
              </a:rPr>
              <a:t>, </a:t>
            </a:r>
            <a:r>
              <a:rPr lang="tr-TR" sz="1800" b="0" strike="noStrike" spc="-1" dirty="0" err="1">
                <a:solidFill>
                  <a:srgbClr val="FFFFFF"/>
                </a:solidFill>
                <a:latin typeface="inherit"/>
              </a:rPr>
              <a:t>AppDropper</a:t>
            </a:r>
            <a:r>
              <a:rPr lang="tr-TR" sz="1800" b="0" strike="noStrike" spc="-1" dirty="0">
                <a:solidFill>
                  <a:srgbClr val="FFFFFF"/>
                </a:solidFill>
                <a:latin typeface="inherit"/>
              </a:rPr>
              <a:t>, </a:t>
            </a:r>
            <a:r>
              <a:rPr lang="tr-TR" sz="1800" b="0" strike="noStrike" spc="-1" dirty="0" err="1">
                <a:solidFill>
                  <a:srgbClr val="FFFFFF"/>
                </a:solidFill>
                <a:latin typeface="inherit"/>
              </a:rPr>
              <a:t>Backdoor</a:t>
            </a:r>
            <a:r>
              <a:rPr lang="tr-TR" sz="1800" b="0" strike="noStrike" spc="-1" dirty="0">
                <a:solidFill>
                  <a:srgbClr val="FFFFFF"/>
                </a:solidFill>
                <a:latin typeface="inherit"/>
              </a:rPr>
              <a:t>, Bot, </a:t>
            </a:r>
            <a:r>
              <a:rPr lang="tr-TR" sz="1800" b="0" strike="noStrike" spc="-1" dirty="0" err="1">
                <a:solidFill>
                  <a:srgbClr val="FFFFFF"/>
                </a:solidFill>
                <a:latin typeface="inherit"/>
              </a:rPr>
              <a:t>Spy</a:t>
            </a:r>
            <a:r>
              <a:rPr lang="tr-TR" sz="1800" b="0" strike="noStrike" spc="-1" dirty="0">
                <a:solidFill>
                  <a:srgbClr val="FFFFFF"/>
                </a:solidFill>
                <a:latin typeface="inherit"/>
              </a:rPr>
              <a:t>, </a:t>
            </a:r>
            <a:r>
              <a:rPr lang="tr-TR" sz="1800" b="0" strike="noStrike" spc="-1" dirty="0" err="1">
                <a:solidFill>
                  <a:srgbClr val="FFFFFF"/>
                </a:solidFill>
                <a:latin typeface="inherit"/>
              </a:rPr>
              <a:t>Trojan</a:t>
            </a:r>
            <a:r>
              <a:rPr lang="tr-TR" sz="1800" b="0" strike="noStrike" spc="-1" dirty="0">
                <a:solidFill>
                  <a:srgbClr val="FFFFFF"/>
                </a:solidFill>
                <a:latin typeface="inherit"/>
              </a:rPr>
              <a:t>, </a:t>
            </a:r>
            <a:r>
              <a:rPr lang="tr-TR" sz="1800" b="0" strike="noStrike" spc="-1" dirty="0" err="1">
                <a:solidFill>
                  <a:srgbClr val="FFFFFF"/>
                </a:solidFill>
                <a:latin typeface="inherit"/>
              </a:rPr>
              <a:t>Exploit</a:t>
            </a:r>
            <a:r>
              <a:rPr lang="tr-TR" sz="1800" b="0" strike="noStrike" spc="-1" dirty="0">
                <a:solidFill>
                  <a:srgbClr val="FFFFFF"/>
                </a:solidFill>
                <a:latin typeface="inherit"/>
              </a:rPr>
              <a:t>, </a:t>
            </a:r>
            <a:r>
              <a:rPr lang="tr-TR" sz="1800" b="0" strike="noStrike" spc="-1" dirty="0" err="1">
                <a:solidFill>
                  <a:srgbClr val="FFFFFF"/>
                </a:solidFill>
                <a:latin typeface="inherit"/>
              </a:rPr>
              <a:t>Surveillanceware</a:t>
            </a:r>
            <a:r>
              <a:rPr lang="tr-TR" sz="1800" b="0" strike="noStrike" spc="-1" dirty="0">
                <a:solidFill>
                  <a:srgbClr val="FFFFFF"/>
                </a:solidFill>
                <a:latin typeface="inherit"/>
              </a:rPr>
              <a:t>, </a:t>
            </a:r>
            <a:r>
              <a:rPr lang="tr-TR" sz="1800" b="0" strike="noStrike" spc="-1" dirty="0" err="1">
                <a:solidFill>
                  <a:srgbClr val="FFFFFF"/>
                </a:solidFill>
                <a:latin typeface="inherit"/>
              </a:rPr>
              <a:t>etc</a:t>
            </a:r>
            <a:r>
              <a:rPr lang="tr-TR" sz="1800" b="0" strike="noStrike" spc="-1" dirty="0">
                <a:solidFill>
                  <a:srgbClr val="FFFFFF"/>
                </a:solidFill>
                <a:latin typeface="inherit"/>
              </a:rPr>
              <a:t>.)</a:t>
            </a:r>
            <a:endParaRPr lang="en-US" sz="1800" b="0" strike="noStrike" spc="-1" dirty="0">
              <a:solidFill>
                <a:srgbClr val="000000"/>
              </a:solidFill>
              <a:latin typeface="Calibri"/>
            </a:endParaRPr>
          </a:p>
        </p:txBody>
      </p:sp>
      <p:sp>
        <p:nvSpPr>
          <p:cNvPr id="541" name="TextBox 75"/>
          <p:cNvSpPr/>
          <p:nvPr/>
        </p:nvSpPr>
        <p:spPr>
          <a:xfrm>
            <a:off x="5672380" y="893034"/>
            <a:ext cx="770018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GB" sz="2800" b="1" strike="noStrike" spc="-1" dirty="0">
                <a:solidFill>
                  <a:schemeClr val="lt1"/>
                </a:solidFill>
                <a:latin typeface="inherit"/>
              </a:rPr>
              <a:t>Increasing Need for Mobile Application Protection</a:t>
            </a:r>
            <a:endParaRPr lang="en-US" sz="2800" b="0" strike="noStrike" spc="-1" dirty="0">
              <a:solidFill>
                <a:srgbClr val="000000"/>
              </a:solidFill>
              <a:latin typeface="Calibri"/>
            </a:endParaRPr>
          </a:p>
        </p:txBody>
      </p:sp>
      <p:graphicFrame>
        <p:nvGraphicFramePr>
          <p:cNvPr id="542" name="Grafik 4"/>
          <p:cNvGraphicFramePr/>
          <p:nvPr>
            <p:extLst>
              <p:ext uri="{D42A27DB-BD31-4B8C-83A1-F6EECF244321}">
                <p14:modId xmlns:p14="http://schemas.microsoft.com/office/powerpoint/2010/main" val="3392501096"/>
              </p:ext>
            </p:extLst>
          </p:nvPr>
        </p:nvGraphicFramePr>
        <p:xfrm>
          <a:off x="8166960" y="1800360"/>
          <a:ext cx="4157280" cy="27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3" name="Grafik 5"/>
          <p:cNvGraphicFramePr/>
          <p:nvPr/>
        </p:nvGraphicFramePr>
        <p:xfrm>
          <a:off x="8166960" y="4474080"/>
          <a:ext cx="4157280" cy="2728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cxnSp>
        <p:nvCxnSpPr>
          <p:cNvPr id="544" name="Düz Ok Bağlayıcısı 17"/>
          <p:cNvCxnSpPr/>
          <p:nvPr/>
        </p:nvCxnSpPr>
        <p:spPr>
          <a:xfrm flipV="1">
            <a:off x="3998520" y="2610000"/>
            <a:ext cx="2114280" cy="28440"/>
          </a:xfrm>
          <a:prstGeom prst="straightConnector1">
            <a:avLst/>
          </a:prstGeom>
          <a:ln>
            <a:solidFill>
              <a:srgbClr val="FF0000"/>
            </a:solidFill>
            <a:round/>
            <a:tailEnd type="triangle" w="med" len="med"/>
          </a:ln>
        </p:spPr>
      </p:cxnSp>
      <p:pic>
        <p:nvPicPr>
          <p:cNvPr id="545" name="Picture 79"/>
          <p:cNvPicPr/>
          <p:nvPr/>
        </p:nvPicPr>
        <p:blipFill>
          <a:blip r:embed="rId4"/>
          <a:stretch/>
        </p:blipFill>
        <p:spPr>
          <a:xfrm>
            <a:off x="321480" y="69120"/>
            <a:ext cx="1341000" cy="1341000"/>
          </a:xfrm>
          <a:prstGeom prst="rect">
            <a:avLst/>
          </a:prstGeom>
          <a:ln w="0">
            <a:noFill/>
          </a:ln>
        </p:spPr>
      </p:pic>
      <p:sp>
        <p:nvSpPr>
          <p:cNvPr id="546" name="Freeform 2"/>
          <p:cNvSpPr/>
          <p:nvPr/>
        </p:nvSpPr>
        <p:spPr>
          <a:xfrm>
            <a:off x="1190160" y="2140920"/>
            <a:ext cx="2439360" cy="4915080"/>
          </a:xfrm>
          <a:custGeom>
            <a:avLst/>
            <a:gdLst>
              <a:gd name="textAreaLeft" fmla="*/ 0 w 2439360"/>
              <a:gd name="textAreaRight" fmla="*/ 2439720 w 2439360"/>
              <a:gd name="textAreaTop" fmla="*/ 0 h 4915080"/>
              <a:gd name="textAreaBottom" fmla="*/ 4915440 h 4915080"/>
            </a:gdLst>
            <a:ahLst/>
            <a:cxnLst/>
            <a:rect l="textAreaLeft" t="textAreaTop" r="textAreaRight" b="textAreaBottom"/>
            <a:pathLst>
              <a:path w="3495292" h="7046960">
                <a:moveTo>
                  <a:pt x="0" y="0"/>
                </a:moveTo>
                <a:lnTo>
                  <a:pt x="3495292" y="0"/>
                </a:lnTo>
                <a:lnTo>
                  <a:pt x="3495292" y="7046960"/>
                </a:lnTo>
                <a:lnTo>
                  <a:pt x="0" y="7046960"/>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nvGrpSpPr>
          <p:cNvPr id="547" name="Group 5"/>
          <p:cNvGrpSpPr/>
          <p:nvPr/>
        </p:nvGrpSpPr>
        <p:grpSpPr>
          <a:xfrm>
            <a:off x="871560" y="2869920"/>
            <a:ext cx="3143520" cy="1139760"/>
            <a:chOff x="871560" y="2869920"/>
            <a:chExt cx="3143520" cy="1139760"/>
          </a:xfrm>
        </p:grpSpPr>
        <p:sp>
          <p:nvSpPr>
            <p:cNvPr id="548" name="Freeform 6"/>
            <p:cNvSpPr/>
            <p:nvPr/>
          </p:nvSpPr>
          <p:spPr>
            <a:xfrm>
              <a:off x="871560" y="2869920"/>
              <a:ext cx="3143520" cy="1139760"/>
            </a:xfrm>
            <a:custGeom>
              <a:avLst/>
              <a:gdLst>
                <a:gd name="textAreaLeft" fmla="*/ 0 w 3143520"/>
                <a:gd name="textAreaRight" fmla="*/ 3143880 w 3143520"/>
                <a:gd name="textAreaTop" fmla="*/ 0 h 1139760"/>
                <a:gd name="textAreaBottom" fmla="*/ 1140120 h 1139760"/>
              </a:gdLst>
              <a:ahLst/>
              <a:cxnLst/>
              <a:rect l="textAreaLeft" t="textAreaTop" r="textAreaRight" b="textAreaBottom"/>
              <a:pathLst>
                <a:path w="7835536" h="2630194">
                  <a:moveTo>
                    <a:pt x="33017" y="0"/>
                  </a:moveTo>
                  <a:lnTo>
                    <a:pt x="7802519" y="0"/>
                  </a:lnTo>
                  <a:cubicBezTo>
                    <a:pt x="7820761" y="0"/>
                    <a:pt x="7835536" y="10544"/>
                    <a:pt x="7835536" y="23562"/>
                  </a:cubicBezTo>
                  <a:lnTo>
                    <a:pt x="7835536" y="2606632"/>
                  </a:lnTo>
                  <a:cubicBezTo>
                    <a:pt x="7835536" y="2619649"/>
                    <a:pt x="7820761" y="2630194"/>
                    <a:pt x="7802519" y="2630194"/>
                  </a:cubicBezTo>
                  <a:lnTo>
                    <a:pt x="33017" y="2630194"/>
                  </a:lnTo>
                  <a:cubicBezTo>
                    <a:pt x="14776" y="2630194"/>
                    <a:pt x="0" y="2619649"/>
                    <a:pt x="0" y="2606632"/>
                  </a:cubicBezTo>
                  <a:lnTo>
                    <a:pt x="0" y="23562"/>
                  </a:lnTo>
                  <a:cubicBezTo>
                    <a:pt x="0" y="10544"/>
                    <a:pt x="14776" y="0"/>
                    <a:pt x="33017" y="0"/>
                  </a:cubicBezTo>
                  <a:moveTo>
                    <a:pt x="33017" y="47254"/>
                  </a:moveTo>
                  <a:lnTo>
                    <a:pt x="33017" y="23562"/>
                  </a:lnTo>
                  <a:lnTo>
                    <a:pt x="66217" y="23562"/>
                  </a:lnTo>
                  <a:lnTo>
                    <a:pt x="66217" y="2606632"/>
                  </a:lnTo>
                  <a:lnTo>
                    <a:pt x="33017" y="2606632"/>
                  </a:lnTo>
                  <a:lnTo>
                    <a:pt x="33017" y="2583070"/>
                  </a:lnTo>
                  <a:lnTo>
                    <a:pt x="7802519" y="2583070"/>
                  </a:lnTo>
                  <a:lnTo>
                    <a:pt x="7802519" y="2606632"/>
                  </a:lnTo>
                  <a:lnTo>
                    <a:pt x="7769502" y="2606632"/>
                  </a:lnTo>
                  <a:lnTo>
                    <a:pt x="7769502" y="23562"/>
                  </a:lnTo>
                  <a:lnTo>
                    <a:pt x="7802519" y="23562"/>
                  </a:lnTo>
                  <a:lnTo>
                    <a:pt x="7802519" y="47254"/>
                  </a:lnTo>
                  <a:lnTo>
                    <a:pt x="33017" y="47254"/>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grpSp>
        <p:nvGrpSpPr>
          <p:cNvPr id="549" name="Group 5"/>
          <p:cNvGrpSpPr/>
          <p:nvPr/>
        </p:nvGrpSpPr>
        <p:grpSpPr>
          <a:xfrm>
            <a:off x="871560" y="2098080"/>
            <a:ext cx="3143520" cy="688320"/>
            <a:chOff x="871560" y="2098080"/>
            <a:chExt cx="3143520" cy="688320"/>
          </a:xfrm>
        </p:grpSpPr>
        <p:sp>
          <p:nvSpPr>
            <p:cNvPr id="550" name="Freeform 6"/>
            <p:cNvSpPr/>
            <p:nvPr/>
          </p:nvSpPr>
          <p:spPr>
            <a:xfrm>
              <a:off x="871560" y="2098080"/>
              <a:ext cx="3143520" cy="688320"/>
            </a:xfrm>
            <a:custGeom>
              <a:avLst/>
              <a:gdLst>
                <a:gd name="textAreaLeft" fmla="*/ 0 w 3143520"/>
                <a:gd name="textAreaRight" fmla="*/ 3143880 w 3143520"/>
                <a:gd name="textAreaTop" fmla="*/ 0 h 688320"/>
                <a:gd name="textAreaBottom" fmla="*/ 688680 h 688320"/>
              </a:gdLst>
              <a:ahLst/>
              <a:cxnLst/>
              <a:rect l="textAreaLeft" t="textAreaTop" r="textAreaRight" b="textAreaBottom"/>
              <a:pathLst>
                <a:path w="7835536" h="2630194">
                  <a:moveTo>
                    <a:pt x="33017" y="0"/>
                  </a:moveTo>
                  <a:lnTo>
                    <a:pt x="7802519" y="0"/>
                  </a:lnTo>
                  <a:cubicBezTo>
                    <a:pt x="7820761" y="0"/>
                    <a:pt x="7835536" y="10544"/>
                    <a:pt x="7835536" y="23562"/>
                  </a:cubicBezTo>
                  <a:lnTo>
                    <a:pt x="7835536" y="2606632"/>
                  </a:lnTo>
                  <a:cubicBezTo>
                    <a:pt x="7835536" y="2619649"/>
                    <a:pt x="7820761" y="2630194"/>
                    <a:pt x="7802519" y="2630194"/>
                  </a:cubicBezTo>
                  <a:lnTo>
                    <a:pt x="33017" y="2630194"/>
                  </a:lnTo>
                  <a:cubicBezTo>
                    <a:pt x="14776" y="2630194"/>
                    <a:pt x="0" y="2619649"/>
                    <a:pt x="0" y="2606632"/>
                  </a:cubicBezTo>
                  <a:lnTo>
                    <a:pt x="0" y="23562"/>
                  </a:lnTo>
                  <a:cubicBezTo>
                    <a:pt x="0" y="10544"/>
                    <a:pt x="14776" y="0"/>
                    <a:pt x="33017" y="0"/>
                  </a:cubicBezTo>
                  <a:moveTo>
                    <a:pt x="33017" y="47254"/>
                  </a:moveTo>
                  <a:lnTo>
                    <a:pt x="33017" y="23562"/>
                  </a:lnTo>
                  <a:lnTo>
                    <a:pt x="66217" y="23562"/>
                  </a:lnTo>
                  <a:lnTo>
                    <a:pt x="66217" y="2606632"/>
                  </a:lnTo>
                  <a:lnTo>
                    <a:pt x="33017" y="2606632"/>
                  </a:lnTo>
                  <a:lnTo>
                    <a:pt x="33017" y="2583070"/>
                  </a:lnTo>
                  <a:lnTo>
                    <a:pt x="7802519" y="2583070"/>
                  </a:lnTo>
                  <a:lnTo>
                    <a:pt x="7802519" y="2606632"/>
                  </a:lnTo>
                  <a:lnTo>
                    <a:pt x="7769502" y="2606632"/>
                  </a:lnTo>
                  <a:lnTo>
                    <a:pt x="7769502" y="23562"/>
                  </a:lnTo>
                  <a:lnTo>
                    <a:pt x="7802519" y="23562"/>
                  </a:lnTo>
                  <a:lnTo>
                    <a:pt x="7802519" y="47254"/>
                  </a:lnTo>
                  <a:lnTo>
                    <a:pt x="33017" y="47254"/>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grpSp>
        <p:nvGrpSpPr>
          <p:cNvPr id="551" name="Group 5"/>
          <p:cNvGrpSpPr/>
          <p:nvPr/>
        </p:nvGrpSpPr>
        <p:grpSpPr>
          <a:xfrm>
            <a:off x="855000" y="4093200"/>
            <a:ext cx="3143520" cy="2354760"/>
            <a:chOff x="855000" y="4093200"/>
            <a:chExt cx="3143520" cy="2354760"/>
          </a:xfrm>
        </p:grpSpPr>
        <p:sp>
          <p:nvSpPr>
            <p:cNvPr id="552" name="Freeform 6"/>
            <p:cNvSpPr/>
            <p:nvPr/>
          </p:nvSpPr>
          <p:spPr>
            <a:xfrm>
              <a:off x="855000" y="4093200"/>
              <a:ext cx="3143520" cy="2354760"/>
            </a:xfrm>
            <a:custGeom>
              <a:avLst/>
              <a:gdLst>
                <a:gd name="textAreaLeft" fmla="*/ 0 w 3143520"/>
                <a:gd name="textAreaRight" fmla="*/ 3143880 w 3143520"/>
                <a:gd name="textAreaTop" fmla="*/ 0 h 2354760"/>
                <a:gd name="textAreaBottom" fmla="*/ 2355120 h 2354760"/>
              </a:gdLst>
              <a:ahLst/>
              <a:cxnLst/>
              <a:rect l="textAreaLeft" t="textAreaTop" r="textAreaRight" b="textAreaBottom"/>
              <a:pathLst>
                <a:path w="7835536" h="2630194">
                  <a:moveTo>
                    <a:pt x="33017" y="0"/>
                  </a:moveTo>
                  <a:lnTo>
                    <a:pt x="7802519" y="0"/>
                  </a:lnTo>
                  <a:cubicBezTo>
                    <a:pt x="7820761" y="0"/>
                    <a:pt x="7835536" y="10544"/>
                    <a:pt x="7835536" y="23562"/>
                  </a:cubicBezTo>
                  <a:lnTo>
                    <a:pt x="7835536" y="2606632"/>
                  </a:lnTo>
                  <a:cubicBezTo>
                    <a:pt x="7835536" y="2619649"/>
                    <a:pt x="7820761" y="2630194"/>
                    <a:pt x="7802519" y="2630194"/>
                  </a:cubicBezTo>
                  <a:lnTo>
                    <a:pt x="33017" y="2630194"/>
                  </a:lnTo>
                  <a:cubicBezTo>
                    <a:pt x="14776" y="2630194"/>
                    <a:pt x="0" y="2619649"/>
                    <a:pt x="0" y="2606632"/>
                  </a:cubicBezTo>
                  <a:lnTo>
                    <a:pt x="0" y="23562"/>
                  </a:lnTo>
                  <a:cubicBezTo>
                    <a:pt x="0" y="10544"/>
                    <a:pt x="14776" y="0"/>
                    <a:pt x="33017" y="0"/>
                  </a:cubicBezTo>
                  <a:moveTo>
                    <a:pt x="33017" y="47254"/>
                  </a:moveTo>
                  <a:lnTo>
                    <a:pt x="33017" y="23562"/>
                  </a:lnTo>
                  <a:lnTo>
                    <a:pt x="66217" y="23562"/>
                  </a:lnTo>
                  <a:lnTo>
                    <a:pt x="66217" y="2606632"/>
                  </a:lnTo>
                  <a:lnTo>
                    <a:pt x="33017" y="2606632"/>
                  </a:lnTo>
                  <a:lnTo>
                    <a:pt x="33017" y="2583070"/>
                  </a:lnTo>
                  <a:lnTo>
                    <a:pt x="7802519" y="2583070"/>
                  </a:lnTo>
                  <a:lnTo>
                    <a:pt x="7802519" y="2606632"/>
                  </a:lnTo>
                  <a:lnTo>
                    <a:pt x="7769502" y="2606632"/>
                  </a:lnTo>
                  <a:lnTo>
                    <a:pt x="7769502" y="23562"/>
                  </a:lnTo>
                  <a:lnTo>
                    <a:pt x="7802519" y="23562"/>
                  </a:lnTo>
                  <a:lnTo>
                    <a:pt x="7802519" y="47254"/>
                  </a:lnTo>
                  <a:lnTo>
                    <a:pt x="33017" y="47254"/>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grpSp>
        <p:nvGrpSpPr>
          <p:cNvPr id="553" name="Group 5"/>
          <p:cNvGrpSpPr/>
          <p:nvPr/>
        </p:nvGrpSpPr>
        <p:grpSpPr>
          <a:xfrm>
            <a:off x="838080" y="6491520"/>
            <a:ext cx="3143520" cy="688320"/>
            <a:chOff x="838080" y="6491520"/>
            <a:chExt cx="3143520" cy="688320"/>
          </a:xfrm>
        </p:grpSpPr>
        <p:sp>
          <p:nvSpPr>
            <p:cNvPr id="554" name="Freeform 6"/>
            <p:cNvSpPr/>
            <p:nvPr/>
          </p:nvSpPr>
          <p:spPr>
            <a:xfrm>
              <a:off x="838080" y="6491520"/>
              <a:ext cx="3143520" cy="688320"/>
            </a:xfrm>
            <a:custGeom>
              <a:avLst/>
              <a:gdLst>
                <a:gd name="textAreaLeft" fmla="*/ 0 w 3143520"/>
                <a:gd name="textAreaRight" fmla="*/ 3143880 w 3143520"/>
                <a:gd name="textAreaTop" fmla="*/ 0 h 688320"/>
                <a:gd name="textAreaBottom" fmla="*/ 688680 h 688320"/>
              </a:gdLst>
              <a:ahLst/>
              <a:cxnLst/>
              <a:rect l="textAreaLeft" t="textAreaTop" r="textAreaRight" b="textAreaBottom"/>
              <a:pathLst>
                <a:path w="7835536" h="2630194">
                  <a:moveTo>
                    <a:pt x="33017" y="0"/>
                  </a:moveTo>
                  <a:lnTo>
                    <a:pt x="7802519" y="0"/>
                  </a:lnTo>
                  <a:cubicBezTo>
                    <a:pt x="7820761" y="0"/>
                    <a:pt x="7835536" y="10544"/>
                    <a:pt x="7835536" y="23562"/>
                  </a:cubicBezTo>
                  <a:lnTo>
                    <a:pt x="7835536" y="2606632"/>
                  </a:lnTo>
                  <a:cubicBezTo>
                    <a:pt x="7835536" y="2619649"/>
                    <a:pt x="7820761" y="2630194"/>
                    <a:pt x="7802519" y="2630194"/>
                  </a:cubicBezTo>
                  <a:lnTo>
                    <a:pt x="33017" y="2630194"/>
                  </a:lnTo>
                  <a:cubicBezTo>
                    <a:pt x="14776" y="2630194"/>
                    <a:pt x="0" y="2619649"/>
                    <a:pt x="0" y="2606632"/>
                  </a:cubicBezTo>
                  <a:lnTo>
                    <a:pt x="0" y="23562"/>
                  </a:lnTo>
                  <a:cubicBezTo>
                    <a:pt x="0" y="10544"/>
                    <a:pt x="14776" y="0"/>
                    <a:pt x="33017" y="0"/>
                  </a:cubicBezTo>
                  <a:moveTo>
                    <a:pt x="33017" y="47254"/>
                  </a:moveTo>
                  <a:lnTo>
                    <a:pt x="33017" y="23562"/>
                  </a:lnTo>
                  <a:lnTo>
                    <a:pt x="66217" y="23562"/>
                  </a:lnTo>
                  <a:lnTo>
                    <a:pt x="66217" y="2606632"/>
                  </a:lnTo>
                  <a:lnTo>
                    <a:pt x="33017" y="2606632"/>
                  </a:lnTo>
                  <a:lnTo>
                    <a:pt x="33017" y="2583070"/>
                  </a:lnTo>
                  <a:lnTo>
                    <a:pt x="7802519" y="2583070"/>
                  </a:lnTo>
                  <a:lnTo>
                    <a:pt x="7802519" y="2606632"/>
                  </a:lnTo>
                  <a:lnTo>
                    <a:pt x="7769502" y="2606632"/>
                  </a:lnTo>
                  <a:lnTo>
                    <a:pt x="7769502" y="23562"/>
                  </a:lnTo>
                  <a:lnTo>
                    <a:pt x="7802519" y="23562"/>
                  </a:lnTo>
                  <a:lnTo>
                    <a:pt x="7802519" y="47254"/>
                  </a:lnTo>
                  <a:lnTo>
                    <a:pt x="33017" y="47254"/>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cxnSp>
        <p:nvCxnSpPr>
          <p:cNvPr id="555" name="Düz Ok Bağlayıcısı 18"/>
          <p:cNvCxnSpPr/>
          <p:nvPr/>
        </p:nvCxnSpPr>
        <p:spPr>
          <a:xfrm flipV="1">
            <a:off x="4006800" y="3532320"/>
            <a:ext cx="2944080" cy="53280"/>
          </a:xfrm>
          <a:prstGeom prst="straightConnector1">
            <a:avLst/>
          </a:prstGeom>
          <a:ln>
            <a:solidFill>
              <a:srgbClr val="FF0000"/>
            </a:solidFill>
            <a:round/>
            <a:tailEnd type="triangle" w="med" len="med"/>
          </a:ln>
        </p:spPr>
      </p:cxnSp>
      <p:cxnSp>
        <p:nvCxnSpPr>
          <p:cNvPr id="556" name="Düz Ok Bağlayıcısı 20"/>
          <p:cNvCxnSpPr/>
          <p:nvPr/>
        </p:nvCxnSpPr>
        <p:spPr>
          <a:xfrm>
            <a:off x="3981600" y="5076720"/>
            <a:ext cx="3467880" cy="360"/>
          </a:xfrm>
          <a:prstGeom prst="straightConnector1">
            <a:avLst/>
          </a:prstGeom>
          <a:ln>
            <a:solidFill>
              <a:srgbClr val="FF0000"/>
            </a:solidFill>
            <a:round/>
            <a:tailEnd type="triangle" w="med" len="med"/>
          </a:ln>
        </p:spPr>
      </p:cxnSp>
      <p:cxnSp>
        <p:nvCxnSpPr>
          <p:cNvPr id="557" name="Düz Ok Bağlayıcısı 22"/>
          <p:cNvCxnSpPr/>
          <p:nvPr/>
        </p:nvCxnSpPr>
        <p:spPr>
          <a:xfrm>
            <a:off x="3998520" y="6852600"/>
            <a:ext cx="2952360" cy="360"/>
          </a:xfrm>
          <a:prstGeom prst="straightConnector1">
            <a:avLst/>
          </a:prstGeom>
          <a:ln>
            <a:solidFill>
              <a:srgbClr val="FF0000"/>
            </a:solidFill>
            <a:round/>
            <a:tailEnd type="triangle" w="med" len="med"/>
          </a:ln>
        </p:spPr>
      </p:cxnSp>
      <p:sp>
        <p:nvSpPr>
          <p:cNvPr id="558" name="Rectangle 5"/>
          <p:cNvSpPr/>
          <p:nvPr/>
        </p:nvSpPr>
        <p:spPr>
          <a:xfrm>
            <a:off x="6112800" y="2409840"/>
            <a:ext cx="790560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GB" sz="2000" b="0" strike="noStrike" spc="-1" dirty="0">
                <a:solidFill>
                  <a:schemeClr val="lt1"/>
                </a:solidFill>
                <a:latin typeface="inherit"/>
              </a:rPr>
              <a:t>Attacks focused on the working system of the application</a:t>
            </a:r>
            <a:endParaRPr lang="en-US" sz="2000" b="0" strike="noStrike" spc="-1" dirty="0">
              <a:solidFill>
                <a:srgbClr val="000000"/>
              </a:solidFill>
              <a:latin typeface="Calibri"/>
            </a:endParaRPr>
          </a:p>
        </p:txBody>
      </p:sp>
      <p:sp>
        <p:nvSpPr>
          <p:cNvPr id="559" name="Metin kutusu 42"/>
          <p:cNvSpPr/>
          <p:nvPr/>
        </p:nvSpPr>
        <p:spPr>
          <a:xfrm>
            <a:off x="6950880" y="3384360"/>
            <a:ext cx="562176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2000" b="0" strike="noStrike" spc="-1" dirty="0" err="1">
                <a:solidFill>
                  <a:schemeClr val="lt1"/>
                </a:solidFill>
                <a:latin typeface="inherit"/>
              </a:rPr>
              <a:t>Screen</a:t>
            </a:r>
            <a:r>
              <a:rPr lang="tr-TR" sz="2000" b="0" strike="noStrike" spc="-1" dirty="0">
                <a:solidFill>
                  <a:schemeClr val="lt1"/>
                </a:solidFill>
                <a:latin typeface="inherit"/>
              </a:rPr>
              <a:t>/</a:t>
            </a:r>
            <a:r>
              <a:rPr lang="tr-TR" sz="2000" b="0" strike="noStrike" spc="-1" dirty="0" err="1">
                <a:solidFill>
                  <a:schemeClr val="lt1"/>
                </a:solidFill>
                <a:latin typeface="inherit"/>
              </a:rPr>
              <a:t>Key</a:t>
            </a:r>
            <a:r>
              <a:rPr lang="tr-TR" sz="2000" b="0" strike="noStrike" spc="-1" dirty="0">
                <a:solidFill>
                  <a:schemeClr val="lt1"/>
                </a:solidFill>
                <a:latin typeface="inherit"/>
              </a:rPr>
              <a:t> </a:t>
            </a:r>
            <a:r>
              <a:rPr lang="tr-TR" sz="2000" b="0" strike="noStrike" spc="-1" dirty="0" err="1">
                <a:solidFill>
                  <a:schemeClr val="lt1"/>
                </a:solidFill>
                <a:latin typeface="inherit"/>
              </a:rPr>
              <a:t>loggers</a:t>
            </a:r>
            <a:r>
              <a:rPr lang="tr-TR" sz="2000" b="0" strike="noStrike" spc="-1" dirty="0">
                <a:solidFill>
                  <a:schemeClr val="lt1"/>
                </a:solidFill>
                <a:latin typeface="inherit"/>
              </a:rPr>
              <a:t> </a:t>
            </a:r>
            <a:r>
              <a:rPr lang="tr-TR" sz="2000" b="0" strike="noStrike" spc="-1" dirty="0" err="1">
                <a:solidFill>
                  <a:schemeClr val="lt1"/>
                </a:solidFill>
                <a:latin typeface="inherit"/>
              </a:rPr>
              <a:t>from</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target</a:t>
            </a:r>
            <a:r>
              <a:rPr lang="tr-TR" sz="2000" b="0" strike="noStrike" spc="-1" dirty="0">
                <a:solidFill>
                  <a:schemeClr val="lt1"/>
                </a:solidFill>
                <a:latin typeface="inherit"/>
              </a:rPr>
              <a:t> </a:t>
            </a:r>
            <a:r>
              <a:rPr lang="tr-TR" sz="2000" b="0" strike="noStrike" spc="-1" dirty="0" err="1">
                <a:solidFill>
                  <a:schemeClr val="lt1"/>
                </a:solidFill>
                <a:latin typeface="inherit"/>
              </a:rPr>
              <a:t>application</a:t>
            </a:r>
            <a:r>
              <a:rPr lang="tr-TR" sz="2000" b="0" strike="noStrike" spc="-1" dirty="0">
                <a:solidFill>
                  <a:schemeClr val="lt1"/>
                </a:solidFill>
                <a:latin typeface="inherit"/>
              </a:rPr>
              <a:t> </a:t>
            </a:r>
            <a:r>
              <a:rPr lang="tr-TR" sz="2000" b="0" strike="noStrike" spc="-1" dirty="0" err="1">
                <a:solidFill>
                  <a:schemeClr val="lt1"/>
                </a:solidFill>
                <a:latin typeface="inherit"/>
              </a:rPr>
              <a:t>steal</a:t>
            </a:r>
            <a:r>
              <a:rPr lang="tr-TR" sz="2000" b="0" strike="noStrike" spc="-1" dirty="0">
                <a:solidFill>
                  <a:schemeClr val="lt1"/>
                </a:solidFill>
                <a:latin typeface="inherit"/>
              </a:rPr>
              <a:t> </a:t>
            </a:r>
            <a:r>
              <a:rPr lang="tr-TR" sz="2000" b="0" strike="noStrike" spc="-1" dirty="0" err="1">
                <a:solidFill>
                  <a:schemeClr val="lt1"/>
                </a:solidFill>
                <a:latin typeface="inherit"/>
              </a:rPr>
              <a:t>sensitive</a:t>
            </a:r>
            <a:r>
              <a:rPr lang="tr-TR" sz="2000" b="0" strike="noStrike" spc="-1" dirty="0">
                <a:solidFill>
                  <a:schemeClr val="lt1"/>
                </a:solidFill>
                <a:latin typeface="inherit"/>
              </a:rPr>
              <a:t> </a:t>
            </a:r>
            <a:r>
              <a:rPr lang="tr-TR" sz="2000" b="0" strike="noStrike" spc="-1" dirty="0" err="1">
                <a:solidFill>
                  <a:schemeClr val="lt1"/>
                </a:solidFill>
                <a:latin typeface="inherit"/>
              </a:rPr>
              <a:t>information</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560" name="Metin kutusu 44"/>
          <p:cNvSpPr/>
          <p:nvPr/>
        </p:nvSpPr>
        <p:spPr>
          <a:xfrm>
            <a:off x="7484400" y="4848120"/>
            <a:ext cx="54860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dirty="0">
                <a:solidFill>
                  <a:schemeClr val="lt1"/>
                </a:solidFill>
                <a:latin typeface="inherit"/>
              </a:rPr>
              <a:t>Overlay attacks enable further attacks by tricking users into entering passwords or disabling security settings.</a:t>
            </a:r>
            <a:endParaRPr lang="en-US" sz="1800" b="0" strike="noStrike" spc="-1" dirty="0">
              <a:solidFill>
                <a:srgbClr val="000000"/>
              </a:solidFill>
              <a:latin typeface="Calibri"/>
            </a:endParaRPr>
          </a:p>
        </p:txBody>
      </p:sp>
      <p:sp>
        <p:nvSpPr>
          <p:cNvPr id="561" name="Metin kutusu 47"/>
          <p:cNvSpPr/>
          <p:nvPr/>
        </p:nvSpPr>
        <p:spPr>
          <a:xfrm>
            <a:off x="6947280" y="6541920"/>
            <a:ext cx="54097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1800" b="0" strike="noStrike" spc="-1" dirty="0">
                <a:solidFill>
                  <a:schemeClr val="lt1"/>
                </a:solidFill>
                <a:latin typeface="inherit"/>
              </a:rPr>
              <a:t>Accessibility </a:t>
            </a:r>
            <a:r>
              <a:rPr lang="tr-TR" sz="1800" b="0" strike="noStrike" spc="-1" dirty="0" err="1">
                <a:solidFill>
                  <a:schemeClr val="lt1"/>
                </a:solidFill>
                <a:latin typeface="inherit"/>
              </a:rPr>
              <a:t>attacks</a:t>
            </a:r>
            <a:r>
              <a:rPr lang="tr-TR" sz="1800" b="0" strike="noStrike" spc="-1" dirty="0">
                <a:solidFill>
                  <a:schemeClr val="lt1"/>
                </a:solidFill>
                <a:latin typeface="inherit"/>
              </a:rPr>
              <a:t> can </a:t>
            </a:r>
            <a:r>
              <a:rPr lang="tr-TR" sz="1800" b="0" strike="noStrike" spc="-1" dirty="0" err="1">
                <a:solidFill>
                  <a:schemeClr val="lt1"/>
                </a:solidFill>
                <a:latin typeface="inherit"/>
              </a:rPr>
              <a:t>act</a:t>
            </a:r>
            <a:r>
              <a:rPr lang="tr-TR" sz="1800" b="0" strike="noStrike" spc="-1" dirty="0">
                <a:solidFill>
                  <a:schemeClr val="lt1"/>
                </a:solidFill>
                <a:latin typeface="inherit"/>
              </a:rPr>
              <a:t> as a </a:t>
            </a:r>
            <a:r>
              <a:rPr lang="tr-TR" sz="1800" b="0" strike="noStrike" spc="-1" dirty="0" err="1">
                <a:solidFill>
                  <a:schemeClr val="lt1"/>
                </a:solidFill>
                <a:latin typeface="inherit"/>
              </a:rPr>
              <a:t>user</a:t>
            </a:r>
            <a:r>
              <a:rPr lang="tr-TR" sz="1800" b="0" strike="noStrike" spc="-1" dirty="0">
                <a:solidFill>
                  <a:schemeClr val="lt1"/>
                </a:solidFill>
                <a:latin typeface="inherit"/>
              </a:rPr>
              <a:t> </a:t>
            </a:r>
            <a:r>
              <a:rPr lang="tr-TR" sz="1800" b="0" strike="noStrike" spc="-1" dirty="0" err="1">
                <a:solidFill>
                  <a:schemeClr val="lt1"/>
                </a:solidFill>
                <a:latin typeface="inherit"/>
              </a:rPr>
              <a:t>and</a:t>
            </a:r>
            <a:r>
              <a:rPr lang="tr-TR" sz="1800" b="0" strike="noStrike" spc="-1" dirty="0">
                <a:solidFill>
                  <a:schemeClr val="lt1"/>
                </a:solidFill>
                <a:latin typeface="inherit"/>
              </a:rPr>
              <a:t> </a:t>
            </a:r>
            <a:r>
              <a:rPr lang="tr-TR" sz="1800" b="0" strike="noStrike" spc="-1" dirty="0" err="1">
                <a:solidFill>
                  <a:schemeClr val="lt1"/>
                </a:solidFill>
                <a:latin typeface="inherit"/>
              </a:rPr>
              <a:t>enter</a:t>
            </a:r>
            <a:r>
              <a:rPr lang="tr-TR" sz="1800" b="0" strike="noStrike" spc="-1" dirty="0">
                <a:solidFill>
                  <a:schemeClr val="lt1"/>
                </a:solidFill>
                <a:latin typeface="inherit"/>
              </a:rPr>
              <a:t> </a:t>
            </a:r>
            <a:r>
              <a:rPr lang="tr-TR" sz="1800" b="0" strike="noStrike" spc="-1" dirty="0" err="1">
                <a:solidFill>
                  <a:schemeClr val="lt1"/>
                </a:solidFill>
                <a:latin typeface="inherit"/>
              </a:rPr>
              <a:t>actions</a:t>
            </a:r>
            <a:r>
              <a:rPr lang="tr-TR" sz="1800" b="0" strike="noStrike" spc="-1" dirty="0">
                <a:solidFill>
                  <a:schemeClr val="lt1"/>
                </a:solidFill>
                <a:latin typeface="inherit"/>
              </a:rPr>
              <a:t> </a:t>
            </a:r>
            <a:r>
              <a:rPr lang="tr-TR" sz="1800" b="0" strike="noStrike" spc="-1" dirty="0" err="1">
                <a:solidFill>
                  <a:schemeClr val="lt1"/>
                </a:solidFill>
                <a:latin typeface="inherit"/>
              </a:rPr>
              <a:t>or</a:t>
            </a:r>
            <a:r>
              <a:rPr lang="tr-TR" sz="1800" b="0" strike="noStrike" spc="-1" dirty="0">
                <a:solidFill>
                  <a:schemeClr val="lt1"/>
                </a:solidFill>
                <a:latin typeface="inherit"/>
              </a:rPr>
              <a:t> </a:t>
            </a:r>
            <a:r>
              <a:rPr lang="tr-TR" sz="1800" b="0" strike="noStrike" spc="-1" dirty="0" err="1">
                <a:solidFill>
                  <a:schemeClr val="lt1"/>
                </a:solidFill>
                <a:latin typeface="inherit"/>
              </a:rPr>
              <a:t>press</a:t>
            </a:r>
            <a:r>
              <a:rPr lang="tr-TR" sz="1800" b="0" strike="noStrike" spc="-1" dirty="0">
                <a:solidFill>
                  <a:schemeClr val="lt1"/>
                </a:solidFill>
                <a:latin typeface="inherit"/>
              </a:rPr>
              <a:t> </a:t>
            </a:r>
            <a:r>
              <a:rPr lang="tr-TR" sz="1800" b="0" strike="noStrike" spc="-1" dirty="0" err="1">
                <a:solidFill>
                  <a:schemeClr val="lt1"/>
                </a:solidFill>
                <a:latin typeface="inherit"/>
              </a:rPr>
              <a:t>keys</a:t>
            </a:r>
            <a:r>
              <a:rPr lang="tr-TR" sz="1800" b="0" strike="noStrike" spc="-1" dirty="0">
                <a:solidFill>
                  <a:schemeClr val="lt1"/>
                </a:solidFill>
                <a:latin typeface="inherit"/>
              </a:rPr>
              <a:t>.</a:t>
            </a:r>
            <a:endParaRPr lang="en-US" sz="1800" b="0" strike="noStrike" spc="-1" dirty="0">
              <a:solidFill>
                <a:srgbClr val="000000"/>
              </a:solidFill>
              <a:latin typeface="Calibri"/>
            </a:endParaRPr>
          </a:p>
        </p:txBody>
      </p:sp>
      <p:sp>
        <p:nvSpPr>
          <p:cNvPr id="562" name="TextBox 75"/>
          <p:cNvSpPr/>
          <p:nvPr/>
        </p:nvSpPr>
        <p:spPr>
          <a:xfrm>
            <a:off x="9190495" y="872154"/>
            <a:ext cx="411726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trike="noStrike" spc="-1" dirty="0">
                <a:solidFill>
                  <a:schemeClr val="lt1"/>
                </a:solidFill>
                <a:latin typeface="inherit"/>
              </a:rPr>
              <a:t>Common Attack Types</a:t>
            </a:r>
            <a:endParaRPr lang="en-US" sz="2800" b="0" strike="noStrike" spc="-1" dirty="0">
              <a:solidFill>
                <a:srgbClr val="000000"/>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rotWithShape="0">
          <a:blip r:embed="rId5"/>
          <a:stretch/>
        </a:blipFill>
        <a:effectLst/>
      </p:bgPr>
    </p:bg>
    <p:spTree>
      <p:nvGrpSpPr>
        <p:cNvPr id="1" name=""/>
        <p:cNvGrpSpPr/>
        <p:nvPr/>
      </p:nvGrpSpPr>
      <p:grpSpPr>
        <a:xfrm>
          <a:off x="0" y="0"/>
          <a:ext cx="0" cy="0"/>
          <a:chOff x="0" y="0"/>
          <a:chExt cx="0" cy="0"/>
        </a:xfrm>
      </p:grpSpPr>
      <p:pic>
        <p:nvPicPr>
          <p:cNvPr id="563" name="Picture 79"/>
          <p:cNvPicPr/>
          <p:nvPr/>
        </p:nvPicPr>
        <p:blipFill>
          <a:blip r:embed="rId6"/>
          <a:stretch/>
        </p:blipFill>
        <p:spPr>
          <a:xfrm>
            <a:off x="321480" y="69120"/>
            <a:ext cx="1341000" cy="1341000"/>
          </a:xfrm>
          <a:prstGeom prst="rect">
            <a:avLst/>
          </a:prstGeom>
          <a:ln w="0">
            <a:noFill/>
          </a:ln>
        </p:spPr>
      </p:pic>
      <p:sp>
        <p:nvSpPr>
          <p:cNvPr id="564" name="TextBox 75"/>
          <p:cNvSpPr/>
          <p:nvPr/>
        </p:nvSpPr>
        <p:spPr>
          <a:xfrm>
            <a:off x="8703360" y="890514"/>
            <a:ext cx="47044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100000"/>
              </a:lnSpc>
            </a:pPr>
            <a:r>
              <a:rPr lang="en-US" sz="2800" b="1" strike="noStrike" spc="-1" dirty="0">
                <a:solidFill>
                  <a:schemeClr val="lt1"/>
                </a:solidFill>
                <a:latin typeface="inherit"/>
              </a:rPr>
              <a:t>C-</a:t>
            </a:r>
            <a:r>
              <a:rPr lang="en-US" sz="2800" b="1" strike="noStrike" spc="-1" dirty="0" err="1">
                <a:solidFill>
                  <a:schemeClr val="lt1"/>
                </a:solidFill>
                <a:latin typeface="inherit"/>
              </a:rPr>
              <a:t>Prot</a:t>
            </a:r>
            <a:r>
              <a:rPr lang="en-US" sz="2800" b="1" strike="noStrike" spc="-1" dirty="0">
                <a:solidFill>
                  <a:schemeClr val="lt1"/>
                </a:solidFill>
                <a:latin typeface="inherit"/>
              </a:rPr>
              <a:t> Embedded </a:t>
            </a:r>
            <a:r>
              <a:rPr lang="en-US" sz="2800" b="1" strike="noStrike" spc="-1" dirty="0" err="1">
                <a:solidFill>
                  <a:schemeClr val="lt1"/>
                </a:solidFill>
                <a:latin typeface="inherit"/>
              </a:rPr>
              <a:t>AppDefense</a:t>
            </a:r>
            <a:endParaRPr lang="en-US" sz="2800" b="0" strike="noStrike" spc="-1" dirty="0">
              <a:solidFill>
                <a:srgbClr val="000000"/>
              </a:solidFill>
              <a:latin typeface="Calibri"/>
            </a:endParaRPr>
          </a:p>
        </p:txBody>
      </p:sp>
      <p:sp>
        <p:nvSpPr>
          <p:cNvPr id="565" name="object 7"/>
          <p:cNvSpPr/>
          <p:nvPr/>
        </p:nvSpPr>
        <p:spPr>
          <a:xfrm>
            <a:off x="7027200" y="2409840"/>
            <a:ext cx="6141240" cy="3228867"/>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gn="just">
              <a:lnSpc>
                <a:spcPct val="100000"/>
              </a:lnSpc>
              <a:spcBef>
                <a:spcPts val="289"/>
              </a:spcBef>
            </a:pPr>
            <a:r>
              <a:rPr lang="tr-TR" sz="2000" b="0" strike="noStrike" spc="-1" dirty="0">
                <a:solidFill>
                  <a:schemeClr val="lt1"/>
                </a:solidFill>
                <a:latin typeface="inherit"/>
              </a:rPr>
              <a:t>C-</a:t>
            </a:r>
            <a:r>
              <a:rPr lang="tr-TR" sz="2000" b="0" strike="noStrike" spc="-1" dirty="0" err="1">
                <a:solidFill>
                  <a:schemeClr val="lt1"/>
                </a:solidFill>
                <a:latin typeface="inherit"/>
              </a:rPr>
              <a:t>Prot</a:t>
            </a:r>
            <a:r>
              <a:rPr lang="tr-TR" sz="2000" b="0" strike="noStrike" spc="-1" dirty="0">
                <a:solidFill>
                  <a:schemeClr val="lt1"/>
                </a:solidFill>
                <a:latin typeface="inherit"/>
              </a:rPr>
              <a:t> Embedded </a:t>
            </a:r>
            <a:r>
              <a:rPr lang="tr-TR" sz="2000" b="0" strike="noStrike" spc="-1" dirty="0" err="1">
                <a:solidFill>
                  <a:schemeClr val="lt1"/>
                </a:solidFill>
                <a:latin typeface="inherit"/>
              </a:rPr>
              <a:t>AppDefense</a:t>
            </a:r>
            <a:r>
              <a:rPr lang="tr-TR" sz="2000" b="0" strike="noStrike" spc="-1" dirty="0">
                <a:solidFill>
                  <a:schemeClr val="lt1"/>
                </a:solidFill>
                <a:latin typeface="inherit"/>
              </a:rPr>
              <a:t> is a Mobile Application Security SDK </a:t>
            </a:r>
            <a:r>
              <a:rPr lang="tr-TR" sz="2000" b="0" strike="noStrike" spc="-1" dirty="0" err="1">
                <a:solidFill>
                  <a:schemeClr val="lt1"/>
                </a:solidFill>
                <a:latin typeface="inherit"/>
              </a:rPr>
              <a:t>solution</a:t>
            </a:r>
            <a:r>
              <a:rPr lang="tr-TR" sz="2000" b="0" strike="noStrike" spc="-1" dirty="0">
                <a:solidFill>
                  <a:schemeClr val="lt1"/>
                </a:solidFill>
                <a:latin typeface="inherit"/>
              </a:rPr>
              <a:t> </a:t>
            </a:r>
            <a:r>
              <a:rPr lang="tr-TR" sz="2000" b="0" strike="noStrike" spc="-1" dirty="0" err="1">
                <a:solidFill>
                  <a:schemeClr val="lt1"/>
                </a:solidFill>
                <a:latin typeface="inherit"/>
              </a:rPr>
              <a:t>that</a:t>
            </a:r>
            <a:r>
              <a:rPr lang="tr-TR" sz="2000" b="0" strike="noStrike" spc="-1" dirty="0">
                <a:solidFill>
                  <a:schemeClr val="lt1"/>
                </a:solidFill>
                <a:latin typeface="inherit"/>
              </a:rPr>
              <a:t> </a:t>
            </a:r>
            <a:r>
              <a:rPr lang="tr-TR" sz="2000" b="0" strike="noStrike" spc="-1" dirty="0" err="1">
                <a:solidFill>
                  <a:schemeClr val="lt1"/>
                </a:solidFill>
                <a:latin typeface="inherit"/>
              </a:rPr>
              <a:t>allows</a:t>
            </a:r>
            <a:r>
              <a:rPr lang="tr-TR" sz="2000" b="0" strike="noStrike" spc="-1" dirty="0">
                <a:solidFill>
                  <a:schemeClr val="lt1"/>
                </a:solidFill>
                <a:latin typeface="inherit"/>
              </a:rPr>
              <a:t> </a:t>
            </a:r>
            <a:r>
              <a:rPr lang="tr-TR" sz="2000" b="0" strike="noStrike" spc="-1" dirty="0" err="1">
                <a:solidFill>
                  <a:schemeClr val="lt1"/>
                </a:solidFill>
                <a:latin typeface="inherit"/>
              </a:rPr>
              <a:t>application</a:t>
            </a:r>
            <a:r>
              <a:rPr lang="tr-TR" sz="2000" b="0" strike="noStrike" spc="-1" dirty="0">
                <a:solidFill>
                  <a:schemeClr val="lt1"/>
                </a:solidFill>
                <a:latin typeface="inherit"/>
              </a:rPr>
              <a:t> </a:t>
            </a:r>
            <a:r>
              <a:rPr lang="tr-TR" sz="2000" b="0" strike="noStrike" spc="-1" dirty="0" err="1">
                <a:solidFill>
                  <a:schemeClr val="lt1"/>
                </a:solidFill>
                <a:latin typeface="inherit"/>
              </a:rPr>
              <a:t>developers</a:t>
            </a:r>
            <a:r>
              <a:rPr lang="tr-TR" sz="2000" b="0" strike="noStrike" spc="-1" dirty="0">
                <a:solidFill>
                  <a:schemeClr val="lt1"/>
                </a:solidFill>
                <a:latin typeface="inherit"/>
              </a:rPr>
              <a:t>, </a:t>
            </a:r>
            <a:r>
              <a:rPr lang="tr-TR" sz="2000" b="0" strike="noStrike" spc="-1" dirty="0" err="1">
                <a:solidFill>
                  <a:schemeClr val="lt1"/>
                </a:solidFill>
                <a:latin typeface="inherit"/>
              </a:rPr>
              <a:t>security</a:t>
            </a:r>
            <a:r>
              <a:rPr lang="tr-TR" sz="2000" b="0" strike="noStrike" spc="-1" dirty="0">
                <a:solidFill>
                  <a:schemeClr val="lt1"/>
                </a:solidFill>
                <a:latin typeface="inherit"/>
              </a:rPr>
              <a:t> </a:t>
            </a:r>
            <a:r>
              <a:rPr lang="tr-TR" sz="2000" b="0" strike="noStrike" spc="-1" dirty="0" err="1">
                <a:solidFill>
                  <a:schemeClr val="lt1"/>
                </a:solidFill>
                <a:latin typeface="inherit"/>
              </a:rPr>
              <a:t>providers</a:t>
            </a:r>
            <a:r>
              <a:rPr lang="tr-TR" sz="2000" b="0" strike="noStrike" spc="-1" dirty="0">
                <a:solidFill>
                  <a:schemeClr val="lt1"/>
                </a:solidFill>
                <a:latin typeface="inherit"/>
              </a:rPr>
              <a:t> </a:t>
            </a:r>
            <a:r>
              <a:rPr lang="tr-TR" sz="2000" b="0" strike="noStrike" spc="-1" dirty="0" err="1">
                <a:solidFill>
                  <a:schemeClr val="lt1"/>
                </a:solidFill>
                <a:latin typeface="inherit"/>
              </a:rPr>
              <a:t>or</a:t>
            </a:r>
            <a:r>
              <a:rPr lang="tr-TR" sz="2000" b="0" strike="noStrike" spc="-1" dirty="0">
                <a:solidFill>
                  <a:schemeClr val="lt1"/>
                </a:solidFill>
                <a:latin typeface="inherit"/>
              </a:rPr>
              <a:t> mobile service </a:t>
            </a:r>
            <a:r>
              <a:rPr lang="tr-TR" sz="2000" b="0" strike="noStrike" spc="-1" dirty="0" err="1">
                <a:solidFill>
                  <a:schemeClr val="lt1"/>
                </a:solidFill>
                <a:latin typeface="inherit"/>
              </a:rPr>
              <a:t>providers</a:t>
            </a:r>
            <a:r>
              <a:rPr lang="tr-TR" sz="2000" b="0" strike="noStrike" spc="-1" dirty="0">
                <a:solidFill>
                  <a:schemeClr val="lt1"/>
                </a:solidFill>
                <a:latin typeface="inherit"/>
              </a:rPr>
              <a:t> </a:t>
            </a:r>
            <a:r>
              <a:rPr lang="tr-TR" sz="2000" b="0" strike="noStrike" spc="-1" dirty="0" err="1">
                <a:solidFill>
                  <a:schemeClr val="lt1"/>
                </a:solidFill>
                <a:latin typeface="inherit"/>
              </a:rPr>
              <a:t>to</a:t>
            </a:r>
            <a:r>
              <a:rPr lang="tr-TR" sz="2000" b="0" strike="noStrike" spc="-1" dirty="0">
                <a:solidFill>
                  <a:schemeClr val="lt1"/>
                </a:solidFill>
                <a:latin typeface="inherit"/>
              </a:rPr>
              <a:t> </a:t>
            </a:r>
            <a:r>
              <a:rPr lang="tr-TR" sz="2000" b="0" strike="noStrike" spc="-1" dirty="0" err="1">
                <a:solidFill>
                  <a:schemeClr val="lt1"/>
                </a:solidFill>
                <a:latin typeface="inherit"/>
              </a:rPr>
              <a:t>easily</a:t>
            </a:r>
            <a:r>
              <a:rPr lang="tr-TR" sz="2000" b="0" strike="noStrike" spc="-1" dirty="0">
                <a:solidFill>
                  <a:schemeClr val="lt1"/>
                </a:solidFill>
                <a:latin typeface="inherit"/>
              </a:rPr>
              <a:t> </a:t>
            </a:r>
            <a:r>
              <a:rPr lang="tr-TR" sz="2000" b="0" strike="noStrike" spc="-1" dirty="0" err="1">
                <a:solidFill>
                  <a:schemeClr val="lt1"/>
                </a:solidFill>
                <a:latin typeface="inherit"/>
              </a:rPr>
              <a:t>integrate</a:t>
            </a:r>
            <a:r>
              <a:rPr lang="tr-TR" sz="2000" b="0" strike="noStrike" spc="-1" dirty="0">
                <a:solidFill>
                  <a:schemeClr val="lt1"/>
                </a:solidFill>
                <a:latin typeface="inherit"/>
              </a:rPr>
              <a:t> it </a:t>
            </a:r>
            <a:r>
              <a:rPr lang="tr-TR" sz="2000" b="0" strike="noStrike" spc="-1" dirty="0" err="1">
                <a:solidFill>
                  <a:schemeClr val="lt1"/>
                </a:solidFill>
                <a:latin typeface="inherit"/>
              </a:rPr>
              <a:t>into</a:t>
            </a:r>
            <a:r>
              <a:rPr lang="tr-TR" sz="2000" b="0" strike="noStrike" spc="-1" dirty="0">
                <a:solidFill>
                  <a:schemeClr val="lt1"/>
                </a:solidFill>
                <a:latin typeface="inherit"/>
              </a:rPr>
              <a:t> </a:t>
            </a:r>
            <a:r>
              <a:rPr lang="tr-TR" sz="2000" b="0" strike="noStrike" spc="-1" dirty="0" err="1">
                <a:solidFill>
                  <a:schemeClr val="lt1"/>
                </a:solidFill>
                <a:latin typeface="inherit"/>
              </a:rPr>
              <a:t>their</a:t>
            </a:r>
            <a:r>
              <a:rPr lang="tr-TR" sz="2000" b="0" strike="noStrike" spc="-1" dirty="0">
                <a:solidFill>
                  <a:schemeClr val="lt1"/>
                </a:solidFill>
                <a:latin typeface="inherit"/>
              </a:rPr>
              <a:t> mobile </a:t>
            </a:r>
            <a:r>
              <a:rPr lang="tr-TR" sz="2000" b="0" strike="noStrike" spc="-1" dirty="0" err="1">
                <a:solidFill>
                  <a:schemeClr val="lt1"/>
                </a:solidFill>
                <a:latin typeface="inherit"/>
              </a:rPr>
              <a:t>applications</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a:t>
            </a:r>
            <a:r>
              <a:rPr lang="tr-TR" sz="2000" b="0" strike="noStrike" spc="-1" dirty="0" err="1">
                <a:solidFill>
                  <a:schemeClr val="lt1"/>
                </a:solidFill>
                <a:latin typeface="inherit"/>
              </a:rPr>
              <a:t>solutions</a:t>
            </a:r>
            <a:r>
              <a:rPr lang="tr-TR" sz="2000" b="0" strike="noStrike" spc="-1" dirty="0">
                <a:solidFill>
                  <a:schemeClr val="lt1"/>
                </a:solidFill>
                <a:latin typeface="inherit"/>
              </a:rPr>
              <a:t>. </a:t>
            </a:r>
          </a:p>
          <a:p>
            <a:pPr marL="15840" algn="just">
              <a:lnSpc>
                <a:spcPct val="100000"/>
              </a:lnSpc>
              <a:spcBef>
                <a:spcPts val="289"/>
              </a:spcBef>
            </a:pPr>
            <a:endParaRPr lang="tr-TR" sz="2000" b="0" strike="noStrike" spc="-1" dirty="0">
              <a:solidFill>
                <a:schemeClr val="lt1"/>
              </a:solidFill>
              <a:latin typeface="inherit"/>
            </a:endParaRPr>
          </a:p>
          <a:p>
            <a:pPr marL="15840" algn="just">
              <a:lnSpc>
                <a:spcPct val="100000"/>
              </a:lnSpc>
              <a:spcBef>
                <a:spcPts val="289"/>
              </a:spcBef>
            </a:pPr>
            <a:r>
              <a:rPr lang="tr-TR" sz="2000" b="0" strike="noStrike" spc="-1" dirty="0" err="1">
                <a:solidFill>
                  <a:schemeClr val="lt1"/>
                </a:solidFill>
                <a:latin typeface="inherit"/>
              </a:rPr>
              <a:t>For</a:t>
            </a:r>
            <a:r>
              <a:rPr lang="tr-TR" sz="2000" b="0" strike="noStrike" spc="-1" dirty="0">
                <a:solidFill>
                  <a:schemeClr val="lt1"/>
                </a:solidFill>
                <a:latin typeface="inherit"/>
              </a:rPr>
              <a:t> mobile </a:t>
            </a:r>
            <a:r>
              <a:rPr lang="tr-TR" sz="2000" b="0" strike="noStrike" spc="-1" dirty="0" err="1">
                <a:solidFill>
                  <a:schemeClr val="lt1"/>
                </a:solidFill>
                <a:latin typeface="inherit"/>
              </a:rPr>
              <a:t>app</a:t>
            </a:r>
            <a:r>
              <a:rPr lang="tr-TR" sz="2000" b="0" strike="noStrike" spc="-1" dirty="0">
                <a:solidFill>
                  <a:schemeClr val="lt1"/>
                </a:solidFill>
                <a:latin typeface="inherit"/>
              </a:rPr>
              <a:t> </a:t>
            </a:r>
            <a:r>
              <a:rPr lang="tr-TR" sz="2000" b="0" strike="noStrike" spc="-1" dirty="0" err="1">
                <a:solidFill>
                  <a:schemeClr val="lt1"/>
                </a:solidFill>
                <a:latin typeface="inherit"/>
              </a:rPr>
              <a:t>developers</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a:t>
            </a:r>
            <a:r>
              <a:rPr lang="tr-TR" sz="2000" b="0" strike="noStrike" spc="-1" dirty="0" err="1">
                <a:solidFill>
                  <a:schemeClr val="lt1"/>
                </a:solidFill>
                <a:latin typeface="inherit"/>
              </a:rPr>
              <a:t>financial</a:t>
            </a:r>
            <a:r>
              <a:rPr lang="tr-TR" sz="2000" b="0" strike="noStrike" spc="-1" dirty="0">
                <a:solidFill>
                  <a:schemeClr val="lt1"/>
                </a:solidFill>
                <a:latin typeface="inherit"/>
              </a:rPr>
              <a:t> </a:t>
            </a:r>
            <a:r>
              <a:rPr lang="tr-TR" sz="2000" b="0" strike="noStrike" spc="-1" dirty="0" err="1">
                <a:solidFill>
                  <a:schemeClr val="lt1"/>
                </a:solidFill>
                <a:latin typeface="inherit"/>
              </a:rPr>
              <a:t>services</a:t>
            </a:r>
            <a:r>
              <a:rPr lang="tr-TR" sz="2000" b="0" strike="noStrike" spc="-1" dirty="0">
                <a:solidFill>
                  <a:schemeClr val="lt1"/>
                </a:solidFill>
                <a:latin typeface="inherit"/>
              </a:rPr>
              <a:t> </a:t>
            </a:r>
            <a:r>
              <a:rPr lang="tr-TR" sz="2000" b="0" strike="noStrike" spc="-1" dirty="0" err="1">
                <a:solidFill>
                  <a:schemeClr val="lt1"/>
                </a:solidFill>
                <a:latin typeface="inherit"/>
              </a:rPr>
              <a:t>firms</a:t>
            </a:r>
            <a:r>
              <a:rPr lang="tr-TR" sz="2000" b="0" strike="noStrike" spc="-1" dirty="0">
                <a:solidFill>
                  <a:schemeClr val="lt1"/>
                </a:solidFill>
                <a:latin typeface="inherit"/>
              </a:rPr>
              <a:t>, </a:t>
            </a:r>
            <a:r>
              <a:rPr lang="tr-TR" sz="2000" b="0" strike="noStrike" spc="-1" dirty="0" err="1">
                <a:solidFill>
                  <a:schemeClr val="lt1"/>
                </a:solidFill>
                <a:latin typeface="inherit"/>
              </a:rPr>
              <a:t>we</a:t>
            </a:r>
            <a:r>
              <a:rPr lang="tr-TR" sz="2000" b="0" strike="noStrike" spc="-1" dirty="0">
                <a:solidFill>
                  <a:schemeClr val="lt1"/>
                </a:solidFill>
                <a:latin typeface="inherit"/>
              </a:rPr>
              <a:t> </a:t>
            </a:r>
            <a:r>
              <a:rPr lang="tr-TR" sz="2000" b="0" strike="noStrike" spc="-1" dirty="0" err="1">
                <a:solidFill>
                  <a:schemeClr val="lt1"/>
                </a:solidFill>
                <a:latin typeface="inherit"/>
              </a:rPr>
              <a:t>offer</a:t>
            </a:r>
            <a:r>
              <a:rPr lang="tr-TR" sz="2000" b="0" strike="noStrike" spc="-1" dirty="0">
                <a:solidFill>
                  <a:schemeClr val="lt1"/>
                </a:solidFill>
                <a:latin typeface="inherit"/>
              </a:rPr>
              <a:t> a </a:t>
            </a:r>
            <a:r>
              <a:rPr lang="tr-TR" sz="2000" b="0" strike="noStrike" spc="-1" dirty="0" err="1">
                <a:solidFill>
                  <a:schemeClr val="lt1"/>
                </a:solidFill>
                <a:latin typeface="inherit"/>
              </a:rPr>
              <a:t>cloud</a:t>
            </a:r>
            <a:r>
              <a:rPr lang="tr-TR" sz="2000" b="0" strike="noStrike" spc="-1" dirty="0">
                <a:solidFill>
                  <a:schemeClr val="lt1"/>
                </a:solidFill>
                <a:latin typeface="inherit"/>
              </a:rPr>
              <a:t> </a:t>
            </a:r>
            <a:r>
              <a:rPr lang="tr-TR" sz="2000" b="0" strike="noStrike" spc="-1" dirty="0" err="1">
                <a:solidFill>
                  <a:schemeClr val="lt1"/>
                </a:solidFill>
                <a:latin typeface="inherit"/>
              </a:rPr>
              <a:t>or</a:t>
            </a:r>
            <a:r>
              <a:rPr lang="tr-TR" sz="2000" b="0" strike="noStrike" spc="-1" dirty="0">
                <a:solidFill>
                  <a:schemeClr val="lt1"/>
                </a:solidFill>
                <a:latin typeface="inherit"/>
              </a:rPr>
              <a:t> on-</a:t>
            </a:r>
            <a:r>
              <a:rPr lang="tr-TR" sz="2000" b="0" strike="noStrike" spc="-1" dirty="0" err="1">
                <a:solidFill>
                  <a:schemeClr val="lt1"/>
                </a:solidFill>
                <a:latin typeface="inherit"/>
              </a:rPr>
              <a:t>prem</a:t>
            </a:r>
            <a:r>
              <a:rPr lang="tr-TR" sz="2000" b="0" strike="noStrike" spc="-1" dirty="0">
                <a:solidFill>
                  <a:schemeClr val="lt1"/>
                </a:solidFill>
                <a:latin typeface="inherit"/>
              </a:rPr>
              <a:t> </a:t>
            </a:r>
            <a:r>
              <a:rPr lang="tr-TR" sz="2000" b="0" strike="noStrike" spc="-1" dirty="0" err="1">
                <a:solidFill>
                  <a:schemeClr val="lt1"/>
                </a:solidFill>
                <a:latin typeface="inherit"/>
              </a:rPr>
              <a:t>based</a:t>
            </a:r>
            <a:r>
              <a:rPr lang="tr-TR" sz="2000" b="0" strike="noStrike" spc="-1" dirty="0">
                <a:solidFill>
                  <a:schemeClr val="lt1"/>
                </a:solidFill>
                <a:latin typeface="inherit"/>
              </a:rPr>
              <a:t> </a:t>
            </a:r>
            <a:r>
              <a:rPr lang="tr-TR" sz="2000" b="0" strike="noStrike" spc="-1" dirty="0" err="1">
                <a:solidFill>
                  <a:schemeClr val="lt1"/>
                </a:solidFill>
                <a:latin typeface="inherit"/>
              </a:rPr>
              <a:t>cybersecurity</a:t>
            </a:r>
            <a:r>
              <a:rPr lang="tr-TR" sz="2000" b="0" strike="noStrike" spc="-1" dirty="0">
                <a:solidFill>
                  <a:schemeClr val="lt1"/>
                </a:solidFill>
                <a:latin typeface="inherit"/>
              </a:rPr>
              <a:t> </a:t>
            </a:r>
            <a:r>
              <a:rPr lang="tr-TR" sz="2000" b="0" strike="noStrike" spc="-1" dirty="0" err="1">
                <a:solidFill>
                  <a:schemeClr val="lt1"/>
                </a:solidFill>
                <a:latin typeface="inherit"/>
              </a:rPr>
              <a:t>solution</a:t>
            </a:r>
            <a:r>
              <a:rPr lang="tr-TR" sz="2000" b="0" strike="noStrike" spc="-1" dirty="0">
                <a:solidFill>
                  <a:schemeClr val="lt1"/>
                </a:solidFill>
                <a:latin typeface="inherit"/>
              </a:rPr>
              <a:t> </a:t>
            </a:r>
            <a:r>
              <a:rPr lang="tr-TR" sz="2000" b="0" strike="noStrike" spc="-1" dirty="0" err="1">
                <a:solidFill>
                  <a:schemeClr val="lt1"/>
                </a:solidFill>
                <a:latin typeface="inherit"/>
              </a:rPr>
              <a:t>that</a:t>
            </a:r>
            <a:r>
              <a:rPr lang="tr-TR" sz="2000" b="0" strike="noStrike" spc="-1" dirty="0">
                <a:solidFill>
                  <a:schemeClr val="lt1"/>
                </a:solidFill>
                <a:latin typeface="inherit"/>
              </a:rPr>
              <a:t> </a:t>
            </a:r>
            <a:r>
              <a:rPr lang="tr-TR" sz="2000" b="0" strike="noStrike" spc="-1" dirty="0" err="1">
                <a:solidFill>
                  <a:schemeClr val="lt1"/>
                </a:solidFill>
                <a:latin typeface="inherit"/>
              </a:rPr>
              <a:t>anticipates</a:t>
            </a:r>
            <a:r>
              <a:rPr lang="tr-TR" sz="2000" b="0" strike="noStrike" spc="-1" dirty="0">
                <a:solidFill>
                  <a:schemeClr val="lt1"/>
                </a:solidFill>
                <a:latin typeface="inherit"/>
              </a:rPr>
              <a:t>, </a:t>
            </a:r>
            <a:r>
              <a:rPr lang="tr-TR" sz="2000" b="0" strike="noStrike" spc="-1" dirty="0" err="1">
                <a:solidFill>
                  <a:schemeClr val="lt1"/>
                </a:solidFill>
                <a:latin typeface="inherit"/>
              </a:rPr>
              <a:t>prevents</a:t>
            </a:r>
            <a:r>
              <a:rPr lang="tr-TR" sz="2000" b="0" strike="noStrike" spc="-1" dirty="0">
                <a:solidFill>
                  <a:schemeClr val="lt1"/>
                </a:solidFill>
                <a:latin typeface="inherit"/>
              </a:rPr>
              <a:t>, </a:t>
            </a:r>
            <a:r>
              <a:rPr lang="tr-TR" sz="2000" b="0" strike="noStrike" spc="-1" dirty="0" err="1">
                <a:solidFill>
                  <a:schemeClr val="lt1"/>
                </a:solidFill>
                <a:latin typeface="inherit"/>
              </a:rPr>
              <a:t>detects</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a:t>
            </a:r>
            <a:r>
              <a:rPr lang="tr-TR" sz="2000" b="0" strike="noStrike" spc="-1" dirty="0" err="1">
                <a:solidFill>
                  <a:schemeClr val="lt1"/>
                </a:solidFill>
                <a:latin typeface="inherit"/>
              </a:rPr>
              <a:t>responds</a:t>
            </a:r>
            <a:r>
              <a:rPr lang="tr-TR" sz="2000" b="0" strike="noStrike" spc="-1" dirty="0">
                <a:solidFill>
                  <a:schemeClr val="lt1"/>
                </a:solidFill>
                <a:latin typeface="inherit"/>
              </a:rPr>
              <a:t> </a:t>
            </a:r>
            <a:r>
              <a:rPr lang="tr-TR" sz="2000" b="0" strike="noStrike" spc="-1" dirty="0" err="1">
                <a:solidFill>
                  <a:schemeClr val="lt1"/>
                </a:solidFill>
                <a:latin typeface="inherit"/>
              </a:rPr>
              <a:t>to</a:t>
            </a:r>
            <a:r>
              <a:rPr lang="tr-TR" sz="2000" b="0" strike="noStrike" spc="-1" dirty="0">
                <a:solidFill>
                  <a:schemeClr val="lt1"/>
                </a:solidFill>
                <a:latin typeface="inherit"/>
              </a:rPr>
              <a:t> </a:t>
            </a:r>
            <a:r>
              <a:rPr lang="tr-TR" sz="2000" b="0" strike="noStrike" spc="-1" dirty="0" err="1">
                <a:solidFill>
                  <a:schemeClr val="lt1"/>
                </a:solidFill>
                <a:latin typeface="inherit"/>
              </a:rPr>
              <a:t>threats</a:t>
            </a:r>
            <a:r>
              <a:rPr lang="tr-TR" sz="2000" b="0" strike="noStrike" spc="-1" dirty="0">
                <a:solidFill>
                  <a:schemeClr val="lt1"/>
                </a:solidFill>
                <a:latin typeface="inherit"/>
              </a:rPr>
              <a:t> </a:t>
            </a:r>
            <a:r>
              <a:rPr lang="tr-TR" sz="2000" b="0" strike="noStrike" spc="-1" dirty="0" err="1">
                <a:solidFill>
                  <a:schemeClr val="lt1"/>
                </a:solidFill>
                <a:latin typeface="inherit"/>
              </a:rPr>
              <a:t>to</a:t>
            </a:r>
            <a:r>
              <a:rPr lang="tr-TR" sz="2000" b="0" strike="noStrike" spc="-1" dirty="0">
                <a:solidFill>
                  <a:schemeClr val="lt1"/>
                </a:solidFill>
                <a:latin typeface="inherit"/>
              </a:rPr>
              <a:t> mobile </a:t>
            </a:r>
            <a:r>
              <a:rPr lang="tr-TR" sz="2000" b="0" strike="noStrike" spc="-1" dirty="0" err="1">
                <a:solidFill>
                  <a:schemeClr val="lt1"/>
                </a:solidFill>
                <a:latin typeface="inherit"/>
              </a:rPr>
              <a:t>apps</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a:t>
            </a:r>
            <a:r>
              <a:rPr lang="tr-TR" sz="2000" b="0" strike="noStrike" spc="-1" dirty="0" err="1">
                <a:solidFill>
                  <a:schemeClr val="lt1"/>
                </a:solidFill>
                <a:latin typeface="inherit"/>
              </a:rPr>
              <a:t>helps</a:t>
            </a:r>
            <a:r>
              <a:rPr lang="tr-TR" sz="2000" b="0" strike="noStrike" spc="-1" dirty="0">
                <a:solidFill>
                  <a:schemeClr val="lt1"/>
                </a:solidFill>
                <a:latin typeface="inherit"/>
              </a:rPr>
              <a:t> </a:t>
            </a:r>
            <a:r>
              <a:rPr lang="tr-TR" sz="2000" b="0" strike="noStrike" spc="-1" dirty="0" err="1">
                <a:solidFill>
                  <a:schemeClr val="lt1"/>
                </a:solidFill>
                <a:latin typeface="inherit"/>
              </a:rPr>
              <a:t>them</a:t>
            </a:r>
            <a:r>
              <a:rPr lang="tr-TR" sz="2000" b="0" strike="noStrike" spc="-1" dirty="0">
                <a:solidFill>
                  <a:schemeClr val="lt1"/>
                </a:solidFill>
                <a:latin typeface="inherit"/>
              </a:rPr>
              <a:t> </a:t>
            </a:r>
            <a:r>
              <a:rPr lang="tr-TR" sz="2000" b="0" strike="noStrike" spc="-1" dirty="0" err="1">
                <a:solidFill>
                  <a:schemeClr val="lt1"/>
                </a:solidFill>
                <a:latin typeface="inherit"/>
              </a:rPr>
              <a:t>monitor</a:t>
            </a:r>
            <a:r>
              <a:rPr lang="tr-TR" sz="2000" b="0" strike="noStrike" spc="-1" dirty="0">
                <a:solidFill>
                  <a:schemeClr val="lt1"/>
                </a:solidFill>
                <a:latin typeface="inherit"/>
              </a:rPr>
              <a:t> </a:t>
            </a:r>
            <a:r>
              <a:rPr lang="tr-TR" sz="2000" b="0" strike="noStrike" spc="-1" dirty="0" err="1">
                <a:solidFill>
                  <a:schemeClr val="lt1"/>
                </a:solidFill>
                <a:latin typeface="inherit"/>
              </a:rPr>
              <a:t>threat</a:t>
            </a:r>
            <a:r>
              <a:rPr lang="tr-TR" sz="2000" b="0" strike="noStrike" spc="-1" dirty="0">
                <a:solidFill>
                  <a:schemeClr val="lt1"/>
                </a:solidFill>
                <a:latin typeface="inherit"/>
              </a:rPr>
              <a:t> </a:t>
            </a:r>
            <a:r>
              <a:rPr lang="tr-TR" sz="2000" b="0" strike="noStrike" spc="-1" dirty="0" err="1">
                <a:solidFill>
                  <a:schemeClr val="lt1"/>
                </a:solidFill>
                <a:latin typeface="inherit"/>
              </a:rPr>
              <a:t>factors</a:t>
            </a:r>
            <a:r>
              <a:rPr lang="tr-TR" sz="2000" b="0" strike="noStrike" spc="-1" dirty="0">
                <a:solidFill>
                  <a:schemeClr val="lt1"/>
                </a:solidFill>
                <a:latin typeface="inherit"/>
              </a:rPr>
              <a:t> </a:t>
            </a:r>
            <a:r>
              <a:rPr lang="tr-TR" sz="2000" b="0" strike="noStrike" spc="-1" dirty="0" err="1">
                <a:solidFill>
                  <a:schemeClr val="lt1"/>
                </a:solidFill>
                <a:latin typeface="inherit"/>
              </a:rPr>
              <a:t>happening</a:t>
            </a:r>
            <a:r>
              <a:rPr lang="tr-TR" sz="2000" b="0" strike="noStrike" spc="-1" dirty="0">
                <a:solidFill>
                  <a:schemeClr val="lt1"/>
                </a:solidFill>
                <a:latin typeface="inherit"/>
              </a:rPr>
              <a:t> on </a:t>
            </a:r>
            <a:r>
              <a:rPr lang="tr-TR" sz="2000" b="0" strike="noStrike" spc="-1" dirty="0" err="1">
                <a:solidFill>
                  <a:schemeClr val="lt1"/>
                </a:solidFill>
                <a:latin typeface="inherit"/>
              </a:rPr>
              <a:t>endpoints</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pic>
        <p:nvPicPr>
          <p:cNvPr id="2" name="İŞ BANKASI SUNUM  (11)">
            <a:hlinkClick r:id="" action="ppaction://media"/>
            <a:extLst>
              <a:ext uri="{FF2B5EF4-FFF2-40B4-BE49-F238E27FC236}">
                <a16:creationId xmlns:a16="http://schemas.microsoft.com/office/drawing/2014/main" id="{F63FA168-B3A9-4110-082F-89A7D6DD2F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9882" y="2546014"/>
            <a:ext cx="5665601" cy="3186901"/>
          </a:xfrm>
          <a:prstGeom prst="rect">
            <a:avLst/>
          </a:prstGeom>
          <a:effectLst>
            <a:glow rad="152400">
              <a:schemeClr val="tx2"/>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remove"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pic>
        <p:nvPicPr>
          <p:cNvPr id="574" name="Picture 79"/>
          <p:cNvPicPr/>
          <p:nvPr/>
        </p:nvPicPr>
        <p:blipFill>
          <a:blip r:embed="rId4"/>
          <a:stretch/>
        </p:blipFill>
        <p:spPr>
          <a:xfrm>
            <a:off x="321480" y="69120"/>
            <a:ext cx="1341000" cy="1341000"/>
          </a:xfrm>
          <a:prstGeom prst="rect">
            <a:avLst/>
          </a:prstGeom>
          <a:ln w="0">
            <a:noFill/>
          </a:ln>
        </p:spPr>
      </p:pic>
      <p:sp>
        <p:nvSpPr>
          <p:cNvPr id="575" name="TextBox 75"/>
          <p:cNvSpPr/>
          <p:nvPr/>
        </p:nvSpPr>
        <p:spPr>
          <a:xfrm>
            <a:off x="5553710" y="739620"/>
            <a:ext cx="789082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trike="noStrike" spc="-1" dirty="0">
                <a:solidFill>
                  <a:schemeClr val="lt1"/>
                </a:solidFill>
                <a:latin typeface="inherit"/>
              </a:rPr>
              <a:t>C-</a:t>
            </a:r>
            <a:r>
              <a:rPr lang="en-US" sz="2800" b="1" strike="noStrike" spc="-1" dirty="0" err="1">
                <a:solidFill>
                  <a:schemeClr val="lt1"/>
                </a:solidFill>
                <a:latin typeface="inherit"/>
              </a:rPr>
              <a:t>Prot</a:t>
            </a:r>
            <a:r>
              <a:rPr lang="en-US" sz="2800" b="1" strike="noStrike" spc="-1" dirty="0">
                <a:solidFill>
                  <a:schemeClr val="lt1"/>
                </a:solidFill>
                <a:latin typeface="inherit"/>
              </a:rPr>
              <a:t> Embedded </a:t>
            </a:r>
            <a:r>
              <a:rPr lang="en-US" sz="2800" b="1" strike="noStrike" spc="-1" dirty="0" err="1">
                <a:solidFill>
                  <a:schemeClr val="lt1"/>
                </a:solidFill>
                <a:latin typeface="inherit"/>
              </a:rPr>
              <a:t>AppDefense</a:t>
            </a:r>
            <a:r>
              <a:rPr lang="en-US" sz="2800" b="1" strike="noStrike" spc="-1" dirty="0">
                <a:solidFill>
                  <a:schemeClr val="lt1"/>
                </a:solidFill>
                <a:latin typeface="inherit"/>
              </a:rPr>
              <a:t> Highlights</a:t>
            </a:r>
            <a:endParaRPr lang="en-US" sz="2800" b="0" strike="noStrike" spc="-1" dirty="0">
              <a:solidFill>
                <a:srgbClr val="000000"/>
              </a:solidFill>
              <a:latin typeface="Calibri"/>
            </a:endParaRPr>
          </a:p>
        </p:txBody>
      </p:sp>
      <p:sp>
        <p:nvSpPr>
          <p:cNvPr id="576" name="object 7"/>
          <p:cNvSpPr/>
          <p:nvPr/>
        </p:nvSpPr>
        <p:spPr>
          <a:xfrm>
            <a:off x="2182680" y="1875240"/>
            <a:ext cx="10193760" cy="728182"/>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a:solidFill>
                  <a:schemeClr val="lt1"/>
                </a:solidFill>
                <a:latin typeface="inherit"/>
              </a:rPr>
              <a:t>SSL-</a:t>
            </a:r>
            <a:r>
              <a:rPr lang="tr-TR" sz="2000" b="1" strike="noStrike" spc="-1" dirty="0" err="1">
                <a:solidFill>
                  <a:schemeClr val="lt1"/>
                </a:solidFill>
                <a:latin typeface="inherit"/>
              </a:rPr>
              <a:t>Pinning</a:t>
            </a:r>
            <a:endParaRPr lang="en-US" sz="2000" b="0" strike="noStrike" spc="-1" dirty="0">
              <a:solidFill>
                <a:srgbClr val="000000"/>
              </a:solidFill>
              <a:latin typeface="Calibri"/>
            </a:endParaRPr>
          </a:p>
          <a:p>
            <a:pPr marL="15840">
              <a:lnSpc>
                <a:spcPct val="100000"/>
              </a:lnSpc>
              <a:spcBef>
                <a:spcPts val="289"/>
              </a:spcBef>
            </a:pPr>
            <a:r>
              <a:rPr lang="tr-TR" sz="2000" b="0" strike="noStrike" spc="-1" dirty="0" err="1">
                <a:solidFill>
                  <a:schemeClr val="lt1"/>
                </a:solidFill>
                <a:latin typeface="inherit"/>
              </a:rPr>
              <a:t>It</a:t>
            </a:r>
            <a:r>
              <a:rPr lang="tr-TR" sz="2000" b="0" strike="noStrike" spc="-1" dirty="0">
                <a:solidFill>
                  <a:schemeClr val="lt1"/>
                </a:solidFill>
                <a:latin typeface="inherit"/>
              </a:rPr>
              <a:t> </a:t>
            </a:r>
            <a:r>
              <a:rPr lang="tr-TR" sz="2000" b="0" strike="noStrike" spc="-1" dirty="0" err="1">
                <a:solidFill>
                  <a:schemeClr val="lt1"/>
                </a:solidFill>
                <a:latin typeface="inherit"/>
              </a:rPr>
              <a:t>determines</a:t>
            </a:r>
            <a:r>
              <a:rPr lang="tr-TR" sz="2000" b="0" strike="noStrike" spc="-1" dirty="0">
                <a:solidFill>
                  <a:schemeClr val="lt1"/>
                </a:solidFill>
                <a:latin typeface="inherit"/>
              </a:rPr>
              <a:t> </a:t>
            </a:r>
            <a:r>
              <a:rPr lang="tr-TR" sz="2000" b="0" strike="noStrike" spc="-1" dirty="0" err="1">
                <a:solidFill>
                  <a:schemeClr val="lt1"/>
                </a:solidFill>
                <a:latin typeface="inherit"/>
              </a:rPr>
              <a:t>whether</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certificate</a:t>
            </a:r>
            <a:r>
              <a:rPr lang="tr-TR" sz="2000" b="0" strike="noStrike" spc="-1" dirty="0">
                <a:solidFill>
                  <a:schemeClr val="lt1"/>
                </a:solidFill>
                <a:latin typeface="inherit"/>
              </a:rPr>
              <a:t> is </a:t>
            </a:r>
            <a:r>
              <a:rPr lang="tr-TR" sz="2000" b="0" strike="noStrike" spc="-1" dirty="0" err="1">
                <a:solidFill>
                  <a:schemeClr val="lt1"/>
                </a:solidFill>
                <a:latin typeface="inherit"/>
              </a:rPr>
              <a:t>secure</a:t>
            </a:r>
            <a:r>
              <a:rPr lang="tr-TR" sz="2000" b="0" strike="noStrike" spc="-1" dirty="0">
                <a:solidFill>
                  <a:schemeClr val="lt1"/>
                </a:solidFill>
                <a:latin typeface="inherit"/>
              </a:rPr>
              <a:t> in </a:t>
            </a:r>
            <a:r>
              <a:rPr lang="tr-TR" sz="2000" b="0" strike="noStrike" spc="-1" dirty="0" err="1">
                <a:solidFill>
                  <a:schemeClr val="lt1"/>
                </a:solidFill>
                <a:latin typeface="inherit"/>
              </a:rPr>
              <a:t>communication</a:t>
            </a:r>
            <a:r>
              <a:rPr lang="tr-TR" sz="2000" b="0" strike="noStrike" spc="-1" dirty="0">
                <a:solidFill>
                  <a:schemeClr val="lt1"/>
                </a:solidFill>
                <a:latin typeface="inherit"/>
              </a:rPr>
              <a:t> </a:t>
            </a:r>
            <a:r>
              <a:rPr lang="tr-TR" sz="2000" b="0" strike="noStrike" spc="-1" dirty="0" err="1">
                <a:solidFill>
                  <a:schemeClr val="lt1"/>
                </a:solidFill>
                <a:latin typeface="inherit"/>
              </a:rPr>
              <a:t>with</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server.</a:t>
            </a:r>
            <a:endParaRPr lang="en-US" sz="2000" b="0" strike="noStrike" spc="-1" dirty="0">
              <a:solidFill>
                <a:srgbClr val="000000"/>
              </a:solidFill>
              <a:latin typeface="Calibri"/>
            </a:endParaRPr>
          </a:p>
        </p:txBody>
      </p:sp>
      <p:sp>
        <p:nvSpPr>
          <p:cNvPr id="577" name="object 7"/>
          <p:cNvSpPr/>
          <p:nvPr/>
        </p:nvSpPr>
        <p:spPr>
          <a:xfrm>
            <a:off x="2217600" y="3200760"/>
            <a:ext cx="10978920" cy="728182"/>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a:solidFill>
                  <a:schemeClr val="lt1"/>
                </a:solidFill>
                <a:latin typeface="inherit"/>
              </a:rPr>
              <a:t>Anti-</a:t>
            </a:r>
            <a:r>
              <a:rPr lang="tr-TR" sz="2000" b="1" strike="noStrike" spc="-1" dirty="0" err="1">
                <a:solidFill>
                  <a:schemeClr val="lt1"/>
                </a:solidFill>
                <a:latin typeface="inherit"/>
              </a:rPr>
              <a:t>Keylogger</a:t>
            </a:r>
            <a:endParaRPr lang="en-US" sz="2000" b="0" strike="noStrike" spc="-1" dirty="0">
              <a:solidFill>
                <a:srgbClr val="000000"/>
              </a:solidFill>
              <a:latin typeface="Calibri"/>
            </a:endParaRPr>
          </a:p>
          <a:p>
            <a:pPr marL="15840">
              <a:lnSpc>
                <a:spcPct val="100000"/>
              </a:lnSpc>
              <a:spcBef>
                <a:spcPts val="289"/>
              </a:spcBef>
            </a:pPr>
            <a:r>
              <a:rPr lang="tr-TR" sz="2000" b="0" strike="noStrike" spc="-1" dirty="0" err="1">
                <a:solidFill>
                  <a:schemeClr val="lt1"/>
                </a:solidFill>
                <a:latin typeface="inherit"/>
              </a:rPr>
              <a:t>Detection</a:t>
            </a:r>
            <a:r>
              <a:rPr lang="tr-TR" sz="2000" b="0" strike="noStrike" spc="-1" dirty="0">
                <a:solidFill>
                  <a:schemeClr val="lt1"/>
                </a:solidFill>
                <a:latin typeface="inherit"/>
              </a:rPr>
              <a:t> of </a:t>
            </a:r>
            <a:r>
              <a:rPr lang="tr-TR" sz="2000" b="0" strike="noStrike" spc="-1" dirty="0" err="1">
                <a:solidFill>
                  <a:schemeClr val="lt1"/>
                </a:solidFill>
                <a:latin typeface="inherit"/>
              </a:rPr>
              <a:t>keylogger</a:t>
            </a:r>
            <a:r>
              <a:rPr lang="tr-TR" sz="2000" b="0" strike="noStrike" spc="-1" dirty="0">
                <a:solidFill>
                  <a:schemeClr val="lt1"/>
                </a:solidFill>
                <a:latin typeface="inherit"/>
              </a:rPr>
              <a:t> software </a:t>
            </a:r>
            <a:r>
              <a:rPr lang="tr-TR" sz="2000" b="0" strike="noStrike" spc="-1" dirty="0" err="1">
                <a:solidFill>
                  <a:schemeClr val="lt1"/>
                </a:solidFill>
                <a:latin typeface="inherit"/>
              </a:rPr>
              <a:t>that</a:t>
            </a:r>
            <a:r>
              <a:rPr lang="tr-TR" sz="2000" b="0" strike="noStrike" spc="-1" dirty="0">
                <a:solidFill>
                  <a:schemeClr val="lt1"/>
                </a:solidFill>
                <a:latin typeface="inherit"/>
              </a:rPr>
              <a:t> </a:t>
            </a:r>
            <a:r>
              <a:rPr lang="tr-TR" sz="2000" b="0" strike="noStrike" spc="-1" dirty="0" err="1">
                <a:solidFill>
                  <a:schemeClr val="lt1"/>
                </a:solidFill>
                <a:latin typeface="inherit"/>
              </a:rPr>
              <a:t>records</a:t>
            </a:r>
            <a:r>
              <a:rPr lang="tr-TR" sz="2000" b="0" strike="noStrike" spc="-1" dirty="0">
                <a:solidFill>
                  <a:schemeClr val="lt1"/>
                </a:solidFill>
                <a:latin typeface="inherit"/>
              </a:rPr>
              <a:t> </a:t>
            </a:r>
            <a:r>
              <a:rPr lang="tr-TR" sz="2000" b="0" strike="noStrike" spc="-1" dirty="0" err="1">
                <a:solidFill>
                  <a:schemeClr val="lt1"/>
                </a:solidFill>
                <a:latin typeface="inherit"/>
              </a:rPr>
              <a:t>every</a:t>
            </a:r>
            <a:r>
              <a:rPr lang="tr-TR" sz="2000" b="0" strike="noStrike" spc="-1" dirty="0">
                <a:solidFill>
                  <a:schemeClr val="lt1"/>
                </a:solidFill>
                <a:latin typeface="inherit"/>
              </a:rPr>
              <a:t> </a:t>
            </a:r>
            <a:r>
              <a:rPr lang="tr-TR" sz="2000" b="0" strike="noStrike" spc="-1" dirty="0" err="1">
                <a:solidFill>
                  <a:schemeClr val="lt1"/>
                </a:solidFill>
                <a:latin typeface="inherit"/>
              </a:rPr>
              <a:t>keystroke</a:t>
            </a:r>
            <a:r>
              <a:rPr lang="tr-TR" sz="2000" b="0" strike="noStrike" spc="-1" dirty="0">
                <a:solidFill>
                  <a:schemeClr val="lt1"/>
                </a:solidFill>
                <a:latin typeface="inherit"/>
              </a:rPr>
              <a:t> </a:t>
            </a:r>
            <a:r>
              <a:rPr lang="tr-TR" sz="2000" b="0" strike="noStrike" spc="-1" dirty="0" err="1">
                <a:solidFill>
                  <a:schemeClr val="lt1"/>
                </a:solidFill>
                <a:latin typeface="inherit"/>
              </a:rPr>
              <a:t>you</a:t>
            </a:r>
            <a:r>
              <a:rPr lang="tr-TR" sz="2000" b="0" strike="noStrike" spc="-1" dirty="0">
                <a:solidFill>
                  <a:schemeClr val="lt1"/>
                </a:solidFill>
                <a:latin typeface="inherit"/>
              </a:rPr>
              <a:t> </a:t>
            </a:r>
            <a:r>
              <a:rPr lang="tr-TR" sz="2000" b="0" strike="noStrike" spc="-1" dirty="0" err="1">
                <a:solidFill>
                  <a:schemeClr val="lt1"/>
                </a:solidFill>
                <a:latin typeface="inherit"/>
              </a:rPr>
              <a:t>make</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a:t>
            </a:r>
            <a:r>
              <a:rPr lang="tr-TR" sz="2000" b="0" strike="noStrike" spc="-1" dirty="0" err="1">
                <a:solidFill>
                  <a:schemeClr val="lt1"/>
                </a:solidFill>
                <a:latin typeface="inherit"/>
              </a:rPr>
              <a:t>monitors</a:t>
            </a:r>
            <a:r>
              <a:rPr lang="tr-TR" sz="2000" b="0" strike="noStrike" spc="-1" dirty="0">
                <a:solidFill>
                  <a:schemeClr val="lt1"/>
                </a:solidFill>
                <a:latin typeface="inherit"/>
              </a:rPr>
              <a:t> </a:t>
            </a:r>
            <a:r>
              <a:rPr lang="tr-TR" sz="2000" b="0" strike="noStrike" spc="-1" dirty="0" err="1">
                <a:solidFill>
                  <a:schemeClr val="lt1"/>
                </a:solidFill>
                <a:latin typeface="inherit"/>
              </a:rPr>
              <a:t>you</a:t>
            </a:r>
            <a:r>
              <a:rPr lang="tr-TR" sz="2000" b="0" strike="noStrike" spc="-1" dirty="0">
                <a:solidFill>
                  <a:schemeClr val="lt1"/>
                </a:solidFill>
                <a:latin typeface="inherit"/>
              </a:rPr>
              <a:t> </a:t>
            </a:r>
            <a:r>
              <a:rPr lang="tr-TR" sz="2000" b="0" strike="noStrike" spc="-1" dirty="0" err="1">
                <a:solidFill>
                  <a:schemeClr val="lt1"/>
                </a:solidFill>
                <a:latin typeface="inherit"/>
              </a:rPr>
              <a:t>continuously</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578" name="object 7"/>
          <p:cNvSpPr/>
          <p:nvPr/>
        </p:nvSpPr>
        <p:spPr>
          <a:xfrm>
            <a:off x="2209680" y="4601520"/>
            <a:ext cx="10987200" cy="1035959"/>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0" strike="noStrike" spc="-1" dirty="0">
                <a:solidFill>
                  <a:schemeClr val="lt1"/>
                </a:solidFill>
                <a:latin typeface="inherit"/>
              </a:rPr>
              <a:t>Device </a:t>
            </a:r>
            <a:r>
              <a:rPr lang="tr-TR" sz="2000" b="0" strike="noStrike" spc="-1" dirty="0" err="1">
                <a:solidFill>
                  <a:schemeClr val="lt1"/>
                </a:solidFill>
                <a:latin typeface="inherit"/>
              </a:rPr>
              <a:t>List</a:t>
            </a:r>
            <a:endParaRPr lang="tr-TR" sz="2000" b="0" strike="noStrike" spc="-1" dirty="0">
              <a:solidFill>
                <a:schemeClr val="lt1"/>
              </a:solidFill>
              <a:latin typeface="inherit"/>
            </a:endParaRPr>
          </a:p>
          <a:p>
            <a:pPr marL="15840">
              <a:lnSpc>
                <a:spcPct val="100000"/>
              </a:lnSpc>
              <a:spcBef>
                <a:spcPts val="289"/>
              </a:spcBef>
            </a:pPr>
            <a:r>
              <a:rPr lang="tr-TR" sz="2000" b="0" strike="noStrike" spc="-1" dirty="0" err="1">
                <a:solidFill>
                  <a:schemeClr val="lt1"/>
                </a:solidFill>
                <a:latin typeface="inherit"/>
              </a:rPr>
              <a:t>You</a:t>
            </a:r>
            <a:r>
              <a:rPr lang="tr-TR" sz="2000" b="0" strike="noStrike" spc="-1" dirty="0">
                <a:solidFill>
                  <a:schemeClr val="lt1"/>
                </a:solidFill>
                <a:latin typeface="inherit"/>
              </a:rPr>
              <a:t> can </a:t>
            </a:r>
            <a:r>
              <a:rPr lang="tr-TR" sz="2000" b="0" strike="noStrike" spc="-1" dirty="0" err="1">
                <a:solidFill>
                  <a:schemeClr val="lt1"/>
                </a:solidFill>
                <a:latin typeface="inherit"/>
              </a:rPr>
              <a:t>view</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list</a:t>
            </a:r>
            <a:r>
              <a:rPr lang="tr-TR" sz="2000" b="0" strike="noStrike" spc="-1" dirty="0">
                <a:solidFill>
                  <a:schemeClr val="lt1"/>
                </a:solidFill>
                <a:latin typeface="inherit"/>
              </a:rPr>
              <a:t> of </a:t>
            </a:r>
            <a:r>
              <a:rPr lang="tr-TR" sz="2000" b="0" strike="noStrike" spc="-1" dirty="0" err="1">
                <a:solidFill>
                  <a:schemeClr val="lt1"/>
                </a:solidFill>
                <a:latin typeface="inherit"/>
              </a:rPr>
              <a:t>your</a:t>
            </a:r>
            <a:r>
              <a:rPr lang="tr-TR" sz="2000" b="0" strike="noStrike" spc="-1" dirty="0">
                <a:solidFill>
                  <a:schemeClr val="lt1"/>
                </a:solidFill>
                <a:latin typeface="inherit"/>
              </a:rPr>
              <a:t> </a:t>
            </a:r>
            <a:r>
              <a:rPr lang="tr-TR" sz="2000" b="0" strike="noStrike" spc="-1" dirty="0" err="1">
                <a:solidFill>
                  <a:schemeClr val="lt1"/>
                </a:solidFill>
                <a:latin typeface="inherit"/>
              </a:rPr>
              <a:t>devices</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operating</a:t>
            </a:r>
            <a:r>
              <a:rPr lang="tr-TR" sz="2000" b="0" strike="noStrike" spc="-1" dirty="0">
                <a:solidFill>
                  <a:schemeClr val="lt1"/>
                </a:solidFill>
                <a:latin typeface="inherit"/>
              </a:rPr>
              <a:t> </a:t>
            </a:r>
            <a:r>
              <a:rPr lang="tr-TR" sz="2000" b="0" strike="noStrike" spc="-1" dirty="0" err="1">
                <a:solidFill>
                  <a:schemeClr val="lt1"/>
                </a:solidFill>
                <a:latin typeface="inherit"/>
              </a:rPr>
              <a:t>system</a:t>
            </a:r>
            <a:r>
              <a:rPr lang="tr-TR" sz="2000" b="0" strike="noStrike" spc="-1" dirty="0">
                <a:solidFill>
                  <a:schemeClr val="lt1"/>
                </a:solidFill>
                <a:latin typeface="inherit"/>
              </a:rPr>
              <a:t> it </a:t>
            </a:r>
            <a:r>
              <a:rPr lang="tr-TR" sz="2000" b="0" strike="noStrike" spc="-1" dirty="0" err="1">
                <a:solidFill>
                  <a:schemeClr val="lt1"/>
                </a:solidFill>
                <a:latin typeface="inherit"/>
              </a:rPr>
              <a:t>uses</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IP </a:t>
            </a:r>
            <a:r>
              <a:rPr lang="tr-TR" sz="2000" b="0" strike="noStrike" spc="-1" dirty="0" err="1">
                <a:solidFill>
                  <a:schemeClr val="lt1"/>
                </a:solidFill>
                <a:latin typeface="inherit"/>
              </a:rPr>
              <a:t>information</a:t>
            </a:r>
            <a:r>
              <a:rPr lang="tr-TR" sz="2000" b="0" strike="noStrike" spc="-1" dirty="0">
                <a:solidFill>
                  <a:schemeClr val="lt1"/>
                </a:solidFill>
                <a:latin typeface="inherit"/>
              </a:rPr>
              <a:t> it </a:t>
            </a:r>
            <a:r>
              <a:rPr lang="tr-TR" sz="2000" b="0" strike="noStrike" spc="-1" dirty="0" err="1">
                <a:solidFill>
                  <a:schemeClr val="lt1"/>
                </a:solidFill>
                <a:latin typeface="inherit"/>
              </a:rPr>
              <a:t>uses</a:t>
            </a:r>
            <a:r>
              <a:rPr lang="tr-TR" sz="2000" b="0" strike="noStrike" spc="-1" dirty="0">
                <a:solidFill>
                  <a:schemeClr val="lt1"/>
                </a:solidFill>
                <a:latin typeface="inherit"/>
              </a:rPr>
              <a:t> </a:t>
            </a:r>
            <a:r>
              <a:rPr lang="tr-TR" sz="2000" b="0" strike="noStrike" spc="-1" dirty="0" err="1">
                <a:solidFill>
                  <a:schemeClr val="lt1"/>
                </a:solidFill>
                <a:latin typeface="inherit"/>
              </a:rPr>
              <a:t>while</a:t>
            </a:r>
            <a:r>
              <a:rPr lang="tr-TR" sz="2000" b="0" strike="noStrike" spc="-1" dirty="0">
                <a:solidFill>
                  <a:schemeClr val="lt1"/>
                </a:solidFill>
                <a:latin typeface="inherit"/>
              </a:rPr>
              <a:t> </a:t>
            </a:r>
            <a:r>
              <a:rPr lang="tr-TR" sz="2000" b="0" strike="noStrike" spc="-1" dirty="0" err="1">
                <a:solidFill>
                  <a:schemeClr val="lt1"/>
                </a:solidFill>
                <a:latin typeface="inherit"/>
              </a:rPr>
              <a:t>communicating</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brand</a:t>
            </a:r>
            <a:r>
              <a:rPr lang="tr-TR" sz="2000" b="0" strike="noStrike" spc="-1" dirty="0">
                <a:solidFill>
                  <a:schemeClr val="lt1"/>
                </a:solidFill>
                <a:latin typeface="inherit"/>
              </a:rPr>
              <a:t> </a:t>
            </a:r>
            <a:r>
              <a:rPr lang="tr-TR" sz="2000" b="0" strike="noStrike" spc="-1" dirty="0" err="1">
                <a:solidFill>
                  <a:schemeClr val="lt1"/>
                </a:solidFill>
                <a:latin typeface="inherit"/>
              </a:rPr>
              <a:t>and</a:t>
            </a:r>
            <a:r>
              <a:rPr lang="tr-TR" sz="2000" b="0" strike="noStrike" spc="-1" dirty="0">
                <a:solidFill>
                  <a:schemeClr val="lt1"/>
                </a:solidFill>
                <a:latin typeface="inherit"/>
              </a:rPr>
              <a:t> model.</a:t>
            </a:r>
            <a:endParaRPr lang="en-US" sz="2000" b="0" strike="noStrike" spc="-1" dirty="0">
              <a:solidFill>
                <a:srgbClr val="000000"/>
              </a:solidFill>
              <a:latin typeface="Calibri"/>
            </a:endParaRPr>
          </a:p>
        </p:txBody>
      </p:sp>
      <p:sp>
        <p:nvSpPr>
          <p:cNvPr id="579" name="object 7"/>
          <p:cNvSpPr/>
          <p:nvPr/>
        </p:nvSpPr>
        <p:spPr>
          <a:xfrm>
            <a:off x="2248560" y="6036120"/>
            <a:ext cx="11387880" cy="1035959"/>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en-US" sz="2000" b="1" strike="noStrike" spc="-1" dirty="0">
                <a:solidFill>
                  <a:schemeClr val="lt1"/>
                </a:solidFill>
                <a:latin typeface="inherit"/>
              </a:rPr>
              <a:t>Overlay Detection</a:t>
            </a:r>
          </a:p>
          <a:p>
            <a:pPr marL="15840">
              <a:lnSpc>
                <a:spcPct val="100000"/>
              </a:lnSpc>
              <a:spcBef>
                <a:spcPts val="289"/>
              </a:spcBef>
            </a:pPr>
            <a:r>
              <a:rPr lang="en-US" sz="2000" b="0" strike="noStrike" spc="-1" dirty="0">
                <a:solidFill>
                  <a:schemeClr val="lt1"/>
                </a:solidFill>
                <a:latin typeface="inherit"/>
              </a:rPr>
              <a:t>With Overlay detection, C-</a:t>
            </a:r>
            <a:r>
              <a:rPr lang="en-US" sz="2000" b="0" strike="noStrike" spc="-1" dirty="0" err="1">
                <a:solidFill>
                  <a:schemeClr val="lt1"/>
                </a:solidFill>
                <a:latin typeface="inherit"/>
              </a:rPr>
              <a:t>Prot</a:t>
            </a:r>
            <a:r>
              <a:rPr lang="en-US" sz="2000" b="0" strike="noStrike" spc="-1" dirty="0">
                <a:solidFill>
                  <a:schemeClr val="lt1"/>
                </a:solidFill>
                <a:latin typeface="inherit"/>
              </a:rPr>
              <a:t> Embedded </a:t>
            </a:r>
            <a:r>
              <a:rPr lang="en-US" sz="2000" b="0" strike="noStrike" spc="-1" dirty="0" err="1">
                <a:solidFill>
                  <a:schemeClr val="lt1"/>
                </a:solidFill>
                <a:latin typeface="inherit"/>
              </a:rPr>
              <a:t>AppDefense</a:t>
            </a:r>
            <a:r>
              <a:rPr lang="en-US" sz="2000" b="0" strike="noStrike" spc="-1" dirty="0">
                <a:solidFill>
                  <a:schemeClr val="lt1"/>
                </a:solidFill>
                <a:latin typeface="inherit"/>
              </a:rPr>
              <a:t> detects if users have an overlay on their screen when using an application. Overlay attacks are used to intercept users' personal and financial data.</a:t>
            </a:r>
            <a:endParaRPr lang="en-US" sz="2000" b="0" strike="noStrike" spc="-1" dirty="0">
              <a:solidFill>
                <a:srgbClr val="000000"/>
              </a:solidFill>
              <a:latin typeface="Calibri"/>
            </a:endParaRPr>
          </a:p>
        </p:txBody>
      </p:sp>
      <p:pic>
        <p:nvPicPr>
          <p:cNvPr id="580" name="Resim 32"/>
          <p:cNvPicPr/>
          <p:nvPr/>
        </p:nvPicPr>
        <p:blipFill>
          <a:blip r:embed="rId5"/>
          <a:srcRect l="11984" t="16121" r="78040" b="6293"/>
          <a:stretch/>
        </p:blipFill>
        <p:spPr>
          <a:xfrm>
            <a:off x="933120" y="1647720"/>
            <a:ext cx="1286280" cy="562824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pic>
        <p:nvPicPr>
          <p:cNvPr id="567" name="Resim 34"/>
          <p:cNvPicPr/>
          <p:nvPr/>
        </p:nvPicPr>
        <p:blipFill>
          <a:blip r:embed="rId4"/>
          <a:srcRect l="11901" t="16370" r="77330" b="9205"/>
          <a:stretch/>
        </p:blipFill>
        <p:spPr>
          <a:xfrm>
            <a:off x="882360" y="1647720"/>
            <a:ext cx="1447560" cy="5628240"/>
          </a:xfrm>
          <a:prstGeom prst="rect">
            <a:avLst/>
          </a:prstGeom>
          <a:ln w="0">
            <a:noFill/>
          </a:ln>
        </p:spPr>
      </p:pic>
      <p:pic>
        <p:nvPicPr>
          <p:cNvPr id="568" name="Picture 79"/>
          <p:cNvPicPr/>
          <p:nvPr/>
        </p:nvPicPr>
        <p:blipFill>
          <a:blip r:embed="rId5"/>
          <a:stretch/>
        </p:blipFill>
        <p:spPr>
          <a:xfrm>
            <a:off x="321480" y="69120"/>
            <a:ext cx="1341000" cy="1341000"/>
          </a:xfrm>
          <a:prstGeom prst="rect">
            <a:avLst/>
          </a:prstGeom>
          <a:ln w="0">
            <a:noFill/>
          </a:ln>
        </p:spPr>
      </p:pic>
      <p:sp>
        <p:nvSpPr>
          <p:cNvPr id="570" name="object 7"/>
          <p:cNvSpPr/>
          <p:nvPr/>
        </p:nvSpPr>
        <p:spPr>
          <a:xfrm>
            <a:off x="2182680" y="1875240"/>
            <a:ext cx="5910840" cy="728182"/>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a:solidFill>
                  <a:schemeClr val="lt1"/>
                </a:solidFill>
                <a:latin typeface="inherit"/>
              </a:rPr>
              <a:t>Anti-</a:t>
            </a:r>
            <a:r>
              <a:rPr lang="tr-TR" sz="2000" b="1" strike="noStrike" spc="-1" dirty="0" err="1">
                <a:solidFill>
                  <a:schemeClr val="lt1"/>
                </a:solidFill>
                <a:latin typeface="inherit"/>
              </a:rPr>
              <a:t>Malware</a:t>
            </a:r>
            <a:endParaRPr lang="en-US" sz="2000" b="0" strike="noStrike" spc="-1" dirty="0">
              <a:solidFill>
                <a:srgbClr val="000000"/>
              </a:solidFill>
              <a:latin typeface="Calibri"/>
            </a:endParaRPr>
          </a:p>
          <a:p>
            <a:pPr marL="15840">
              <a:lnSpc>
                <a:spcPct val="100000"/>
              </a:lnSpc>
              <a:spcBef>
                <a:spcPts val="289"/>
              </a:spcBef>
            </a:pPr>
            <a:r>
              <a:rPr lang="tr-TR" sz="2000" b="0" strike="noStrike" spc="-1" dirty="0" err="1">
                <a:solidFill>
                  <a:schemeClr val="lt1"/>
                </a:solidFill>
                <a:latin typeface="inherit"/>
              </a:rPr>
              <a:t>Detection</a:t>
            </a:r>
            <a:r>
              <a:rPr lang="tr-TR" sz="2000" b="0" strike="noStrike" spc="-1" dirty="0">
                <a:solidFill>
                  <a:schemeClr val="lt1"/>
                </a:solidFill>
                <a:latin typeface="inherit"/>
              </a:rPr>
              <a:t> of </a:t>
            </a:r>
            <a:r>
              <a:rPr lang="tr-TR" sz="2000" b="0" strike="noStrike" spc="-1" dirty="0" err="1">
                <a:solidFill>
                  <a:schemeClr val="lt1"/>
                </a:solidFill>
                <a:latin typeface="inherit"/>
              </a:rPr>
              <a:t>malicious</a:t>
            </a:r>
            <a:r>
              <a:rPr lang="tr-TR" sz="2000" b="0" strike="noStrike" spc="-1" dirty="0">
                <a:solidFill>
                  <a:schemeClr val="lt1"/>
                </a:solidFill>
                <a:latin typeface="inherit"/>
              </a:rPr>
              <a:t> software on </a:t>
            </a:r>
            <a:r>
              <a:rPr lang="tr-TR" sz="2000" b="0" strike="noStrike" spc="-1" dirty="0" err="1">
                <a:solidFill>
                  <a:schemeClr val="lt1"/>
                </a:solidFill>
                <a:latin typeface="inherit"/>
              </a:rPr>
              <a:t>your</a:t>
            </a:r>
            <a:r>
              <a:rPr lang="tr-TR" sz="2000" b="0" strike="noStrike" spc="-1" dirty="0">
                <a:solidFill>
                  <a:schemeClr val="lt1"/>
                </a:solidFill>
                <a:latin typeface="inherit"/>
              </a:rPr>
              <a:t> </a:t>
            </a:r>
            <a:r>
              <a:rPr lang="tr-TR" sz="2000" b="0" strike="noStrike" spc="-1" dirty="0" err="1">
                <a:solidFill>
                  <a:schemeClr val="lt1"/>
                </a:solidFill>
                <a:latin typeface="inherit"/>
              </a:rPr>
              <a:t>device</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571" name="object 7"/>
          <p:cNvSpPr/>
          <p:nvPr/>
        </p:nvSpPr>
        <p:spPr>
          <a:xfrm>
            <a:off x="2217600" y="3200760"/>
            <a:ext cx="4808880" cy="728182"/>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a:solidFill>
                  <a:schemeClr val="lt1"/>
                </a:solidFill>
                <a:latin typeface="inherit"/>
              </a:rPr>
              <a:t>Device </a:t>
            </a:r>
            <a:r>
              <a:rPr lang="tr-TR" sz="2000" b="1" strike="noStrike" spc="-1" dirty="0" err="1">
                <a:solidFill>
                  <a:schemeClr val="lt1"/>
                </a:solidFill>
                <a:latin typeface="inherit"/>
              </a:rPr>
              <a:t>Fingerprinting</a:t>
            </a:r>
            <a:endParaRPr lang="en-US" sz="2000" b="0" strike="noStrike" spc="-1" dirty="0">
              <a:solidFill>
                <a:srgbClr val="000000"/>
              </a:solidFill>
              <a:latin typeface="Calibri"/>
            </a:endParaRPr>
          </a:p>
          <a:p>
            <a:pPr marL="15840">
              <a:lnSpc>
                <a:spcPct val="100000"/>
              </a:lnSpc>
              <a:spcBef>
                <a:spcPts val="289"/>
              </a:spcBef>
            </a:pPr>
            <a:r>
              <a:rPr lang="tr-TR" sz="2000" b="0" strike="noStrike" spc="-1" dirty="0" err="1">
                <a:solidFill>
                  <a:schemeClr val="lt1"/>
                </a:solidFill>
                <a:latin typeface="inherit"/>
              </a:rPr>
              <a:t>Generates</a:t>
            </a:r>
            <a:r>
              <a:rPr lang="tr-TR" sz="2000" b="0" strike="noStrike" spc="-1" dirty="0">
                <a:solidFill>
                  <a:schemeClr val="lt1"/>
                </a:solidFill>
                <a:latin typeface="inherit"/>
              </a:rPr>
              <a:t> a </a:t>
            </a:r>
            <a:r>
              <a:rPr lang="tr-TR" sz="2000" b="0" strike="noStrike" spc="-1" dirty="0" err="1">
                <a:solidFill>
                  <a:schemeClr val="lt1"/>
                </a:solidFill>
                <a:latin typeface="inherit"/>
              </a:rPr>
              <a:t>unique</a:t>
            </a:r>
            <a:r>
              <a:rPr lang="tr-TR" sz="2000" b="0" strike="noStrike" spc="-1" dirty="0">
                <a:solidFill>
                  <a:schemeClr val="lt1"/>
                </a:solidFill>
                <a:latin typeface="inherit"/>
              </a:rPr>
              <a:t> ID </a:t>
            </a:r>
            <a:r>
              <a:rPr lang="tr-TR" sz="2000" b="0" strike="noStrike" spc="-1" dirty="0" err="1">
                <a:solidFill>
                  <a:schemeClr val="lt1"/>
                </a:solidFill>
                <a:latin typeface="inherit"/>
              </a:rPr>
              <a:t>for</a:t>
            </a:r>
            <a:r>
              <a:rPr lang="tr-TR" sz="2000" b="0" strike="noStrike" spc="-1" dirty="0">
                <a:solidFill>
                  <a:schemeClr val="lt1"/>
                </a:solidFill>
                <a:latin typeface="inherit"/>
              </a:rPr>
              <a:t> </a:t>
            </a:r>
            <a:r>
              <a:rPr lang="tr-TR" sz="2000" b="0" strike="noStrike" spc="-1" dirty="0" err="1">
                <a:solidFill>
                  <a:schemeClr val="lt1"/>
                </a:solidFill>
                <a:latin typeface="inherit"/>
              </a:rPr>
              <a:t>your</a:t>
            </a:r>
            <a:r>
              <a:rPr lang="tr-TR" sz="2000" b="0" strike="noStrike" spc="-1" dirty="0">
                <a:solidFill>
                  <a:schemeClr val="lt1"/>
                </a:solidFill>
                <a:latin typeface="inherit"/>
              </a:rPr>
              <a:t> </a:t>
            </a:r>
            <a:r>
              <a:rPr lang="tr-TR" sz="2000" b="0" strike="noStrike" spc="-1" dirty="0" err="1">
                <a:solidFill>
                  <a:schemeClr val="lt1"/>
                </a:solidFill>
                <a:latin typeface="inherit"/>
              </a:rPr>
              <a:t>devices</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572" name="object 7"/>
          <p:cNvSpPr/>
          <p:nvPr/>
        </p:nvSpPr>
        <p:spPr>
          <a:xfrm>
            <a:off x="2217600" y="4606560"/>
            <a:ext cx="10987200" cy="1035959"/>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a:solidFill>
                  <a:schemeClr val="lt1"/>
                </a:solidFill>
                <a:latin typeface="inherit"/>
              </a:rPr>
              <a:t>Central Management Console</a:t>
            </a:r>
          </a:p>
          <a:p>
            <a:pPr marL="15840">
              <a:lnSpc>
                <a:spcPct val="100000"/>
              </a:lnSpc>
              <a:spcBef>
                <a:spcPts val="289"/>
              </a:spcBef>
            </a:pPr>
            <a:r>
              <a:rPr lang="tr-TR" sz="2000" b="0" strike="noStrike" spc="-1" dirty="0" err="1">
                <a:solidFill>
                  <a:schemeClr val="lt1"/>
                </a:solidFill>
                <a:latin typeface="inherit"/>
              </a:rPr>
              <a:t>Manage</a:t>
            </a:r>
            <a:r>
              <a:rPr lang="tr-TR" sz="2000" b="0" strike="noStrike" spc="-1" dirty="0">
                <a:solidFill>
                  <a:schemeClr val="lt1"/>
                </a:solidFill>
                <a:latin typeface="inherit"/>
              </a:rPr>
              <a:t> </a:t>
            </a:r>
            <a:r>
              <a:rPr lang="tr-TR" sz="2000" b="0" strike="noStrike" spc="-1" dirty="0" err="1">
                <a:solidFill>
                  <a:schemeClr val="lt1"/>
                </a:solidFill>
                <a:latin typeface="inherit"/>
              </a:rPr>
              <a:t>all</a:t>
            </a:r>
            <a:r>
              <a:rPr lang="tr-TR" sz="2000" b="0" strike="noStrike" spc="-1" dirty="0">
                <a:solidFill>
                  <a:schemeClr val="lt1"/>
                </a:solidFill>
                <a:latin typeface="inherit"/>
              </a:rPr>
              <a:t> </a:t>
            </a:r>
            <a:r>
              <a:rPr lang="tr-TR" sz="2000" b="0" strike="noStrike" spc="-1" dirty="0" err="1">
                <a:solidFill>
                  <a:schemeClr val="lt1"/>
                </a:solidFill>
                <a:latin typeface="inherit"/>
              </a:rPr>
              <a:t>your</a:t>
            </a:r>
            <a:r>
              <a:rPr lang="tr-TR" sz="2000" b="0" strike="noStrike" spc="-1" dirty="0">
                <a:solidFill>
                  <a:schemeClr val="lt1"/>
                </a:solidFill>
                <a:latin typeface="inherit"/>
              </a:rPr>
              <a:t> </a:t>
            </a:r>
            <a:r>
              <a:rPr lang="tr-TR" sz="2000" b="0" strike="noStrike" spc="-1" dirty="0" err="1">
                <a:solidFill>
                  <a:schemeClr val="lt1"/>
                </a:solidFill>
                <a:latin typeface="inherit"/>
              </a:rPr>
              <a:t>endpoints</a:t>
            </a:r>
            <a:r>
              <a:rPr lang="tr-TR" sz="2000" b="0" strike="noStrike" spc="-1" dirty="0">
                <a:solidFill>
                  <a:schemeClr val="lt1"/>
                </a:solidFill>
                <a:latin typeface="inherit"/>
              </a:rPr>
              <a:t> </a:t>
            </a:r>
            <a:r>
              <a:rPr lang="tr-TR" sz="2000" b="0" strike="noStrike" spc="-1" dirty="0" err="1">
                <a:solidFill>
                  <a:schemeClr val="lt1"/>
                </a:solidFill>
                <a:latin typeface="inherit"/>
              </a:rPr>
              <a:t>from</a:t>
            </a:r>
            <a:r>
              <a:rPr lang="tr-TR" sz="2000" b="0" strike="noStrike" spc="-1" dirty="0">
                <a:solidFill>
                  <a:schemeClr val="lt1"/>
                </a:solidFill>
                <a:latin typeface="inherit"/>
              </a:rPr>
              <a:t> </a:t>
            </a:r>
            <a:r>
              <a:rPr lang="tr-TR" sz="2000" b="0" strike="noStrike" spc="-1" dirty="0" err="1">
                <a:solidFill>
                  <a:schemeClr val="lt1"/>
                </a:solidFill>
                <a:latin typeface="inherit"/>
              </a:rPr>
              <a:t>anywhere</a:t>
            </a:r>
            <a:r>
              <a:rPr lang="tr-TR" sz="2000" b="0" strike="noStrike" spc="-1" dirty="0">
                <a:solidFill>
                  <a:schemeClr val="lt1"/>
                </a:solidFill>
                <a:latin typeface="inherit"/>
              </a:rPr>
              <a:t> </a:t>
            </a:r>
            <a:r>
              <a:rPr lang="tr-TR" sz="2000" b="0" strike="noStrike" spc="-1" dirty="0" err="1">
                <a:solidFill>
                  <a:schemeClr val="lt1"/>
                </a:solidFill>
                <a:latin typeface="inherit"/>
              </a:rPr>
              <a:t>with</a:t>
            </a:r>
            <a:r>
              <a:rPr lang="tr-TR" sz="2000" b="0" strike="noStrike" spc="-1" dirty="0">
                <a:solidFill>
                  <a:schemeClr val="lt1"/>
                </a:solidFill>
                <a:latin typeface="inherit"/>
              </a:rPr>
              <a:t> C-</a:t>
            </a:r>
            <a:r>
              <a:rPr lang="tr-TR" sz="2000" b="0" strike="noStrike" spc="-1" dirty="0" err="1">
                <a:solidFill>
                  <a:schemeClr val="lt1"/>
                </a:solidFill>
                <a:latin typeface="inherit"/>
              </a:rPr>
              <a:t>Prot</a:t>
            </a:r>
            <a:r>
              <a:rPr lang="tr-TR" sz="2000" b="0" strike="noStrike" spc="-1" dirty="0">
                <a:solidFill>
                  <a:schemeClr val="lt1"/>
                </a:solidFill>
                <a:latin typeface="inherit"/>
              </a:rPr>
              <a:t> Remote Administrator, </a:t>
            </a:r>
            <a:r>
              <a:rPr lang="tr-TR" sz="2000" b="0" strike="noStrike" spc="-1" dirty="0" err="1">
                <a:solidFill>
                  <a:schemeClr val="lt1"/>
                </a:solidFill>
                <a:latin typeface="inherit"/>
              </a:rPr>
              <a:t>available</a:t>
            </a:r>
            <a:r>
              <a:rPr lang="tr-TR" sz="2000" b="0" strike="noStrike" spc="-1" dirty="0">
                <a:solidFill>
                  <a:schemeClr val="lt1"/>
                </a:solidFill>
                <a:latin typeface="inherit"/>
              </a:rPr>
              <a:t> </a:t>
            </a:r>
            <a:r>
              <a:rPr lang="tr-TR" sz="2000" b="0" strike="noStrike" spc="-1" dirty="0" err="1">
                <a:solidFill>
                  <a:schemeClr val="lt1"/>
                </a:solidFill>
                <a:latin typeface="inherit"/>
              </a:rPr>
              <a:t>cloud-based</a:t>
            </a:r>
            <a:r>
              <a:rPr lang="tr-TR" sz="2000" b="0" strike="noStrike" spc="-1" dirty="0">
                <a:solidFill>
                  <a:schemeClr val="lt1"/>
                </a:solidFill>
                <a:latin typeface="inherit"/>
              </a:rPr>
              <a:t> </a:t>
            </a:r>
            <a:r>
              <a:rPr lang="tr-TR" sz="2000" b="0" strike="noStrike" spc="-1" dirty="0" err="1">
                <a:solidFill>
                  <a:schemeClr val="lt1"/>
                </a:solidFill>
                <a:latin typeface="inherit"/>
              </a:rPr>
              <a:t>or</a:t>
            </a:r>
            <a:r>
              <a:rPr lang="tr-TR" sz="2000" b="0" strike="noStrike" spc="-1" dirty="0">
                <a:solidFill>
                  <a:schemeClr val="lt1"/>
                </a:solidFill>
                <a:latin typeface="inherit"/>
              </a:rPr>
              <a:t> On-</a:t>
            </a:r>
            <a:r>
              <a:rPr lang="tr-TR" sz="2000" b="0" strike="noStrike" spc="-1" dirty="0" err="1">
                <a:solidFill>
                  <a:schemeClr val="lt1"/>
                </a:solidFill>
                <a:latin typeface="inherit"/>
              </a:rPr>
              <a:t>premise</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573" name="object 7"/>
          <p:cNvSpPr/>
          <p:nvPr/>
        </p:nvSpPr>
        <p:spPr>
          <a:xfrm>
            <a:off x="2248560" y="6036120"/>
            <a:ext cx="10193760" cy="728182"/>
          </a:xfrm>
          <a:prstGeom prst="rect">
            <a:avLst/>
          </a:prstGeom>
          <a:noFill/>
          <a:ln w="0">
            <a:noFill/>
          </a:ln>
        </p:spPr>
        <p:style>
          <a:lnRef idx="0">
            <a:scrgbClr r="0" g="0" b="0"/>
          </a:lnRef>
          <a:fillRef idx="0">
            <a:scrgbClr r="0" g="0" b="0"/>
          </a:fillRef>
          <a:effectRef idx="0">
            <a:scrgbClr r="0" g="0" b="0"/>
          </a:effectRef>
          <a:fontRef idx="minor"/>
        </p:style>
        <p:txBody>
          <a:bodyPr lIns="0" tIns="73440" rIns="0" bIns="0" anchor="t">
            <a:spAutoFit/>
          </a:bodyPr>
          <a:lstStyle/>
          <a:p>
            <a:pPr marL="15840">
              <a:lnSpc>
                <a:spcPct val="100000"/>
              </a:lnSpc>
              <a:spcBef>
                <a:spcPts val="289"/>
              </a:spcBef>
            </a:pPr>
            <a:r>
              <a:rPr lang="tr-TR" sz="2000" b="1" strike="noStrike" spc="-1" dirty="0" err="1">
                <a:solidFill>
                  <a:schemeClr val="lt1"/>
                </a:solidFill>
                <a:latin typeface="inherit"/>
              </a:rPr>
              <a:t>Root</a:t>
            </a:r>
            <a:r>
              <a:rPr lang="tr-TR" sz="2000" b="1" strike="noStrike" spc="-1" dirty="0">
                <a:solidFill>
                  <a:schemeClr val="lt1"/>
                </a:solidFill>
                <a:latin typeface="inherit"/>
              </a:rPr>
              <a:t>/</a:t>
            </a:r>
            <a:r>
              <a:rPr lang="tr-TR" sz="2000" b="1" strike="noStrike" spc="-1" dirty="0" err="1">
                <a:solidFill>
                  <a:schemeClr val="lt1"/>
                </a:solidFill>
                <a:latin typeface="inherit"/>
              </a:rPr>
              <a:t>Jailbreak</a:t>
            </a:r>
            <a:r>
              <a:rPr lang="tr-TR" sz="2000" b="1" strike="noStrike" spc="-1" dirty="0">
                <a:solidFill>
                  <a:schemeClr val="lt1"/>
                </a:solidFill>
                <a:latin typeface="inherit"/>
              </a:rPr>
              <a:t> </a:t>
            </a:r>
            <a:r>
              <a:rPr lang="tr-TR" sz="2000" b="1" strike="noStrike" spc="-1" dirty="0" err="1">
                <a:solidFill>
                  <a:schemeClr val="lt1"/>
                </a:solidFill>
                <a:latin typeface="inherit"/>
              </a:rPr>
              <a:t>Detection</a:t>
            </a:r>
            <a:endParaRPr lang="tr-TR" sz="2000" b="1" strike="noStrike" spc="-1" dirty="0">
              <a:solidFill>
                <a:schemeClr val="lt1"/>
              </a:solidFill>
              <a:latin typeface="inherit"/>
            </a:endParaRPr>
          </a:p>
          <a:p>
            <a:pPr marL="15840">
              <a:lnSpc>
                <a:spcPct val="100000"/>
              </a:lnSpc>
              <a:spcBef>
                <a:spcPts val="289"/>
              </a:spcBef>
            </a:pPr>
            <a:r>
              <a:rPr lang="tr-TR" sz="2000" b="0" strike="noStrike" spc="-1" dirty="0" err="1">
                <a:solidFill>
                  <a:schemeClr val="lt1"/>
                </a:solidFill>
                <a:latin typeface="inherit"/>
              </a:rPr>
              <a:t>It</a:t>
            </a:r>
            <a:r>
              <a:rPr lang="tr-TR" sz="2000" b="0" strike="noStrike" spc="-1" dirty="0">
                <a:solidFill>
                  <a:schemeClr val="lt1"/>
                </a:solidFill>
                <a:latin typeface="inherit"/>
              </a:rPr>
              <a:t> is </a:t>
            </a:r>
            <a:r>
              <a:rPr lang="tr-TR" sz="2000" b="0" strike="noStrike" spc="-1" dirty="0" err="1">
                <a:solidFill>
                  <a:schemeClr val="lt1"/>
                </a:solidFill>
                <a:latin typeface="inherit"/>
              </a:rPr>
              <a:t>determined</a:t>
            </a:r>
            <a:r>
              <a:rPr lang="tr-TR" sz="2000" b="0" strike="noStrike" spc="-1" dirty="0">
                <a:solidFill>
                  <a:schemeClr val="lt1"/>
                </a:solidFill>
                <a:latin typeface="inherit"/>
              </a:rPr>
              <a:t> </a:t>
            </a:r>
            <a:r>
              <a:rPr lang="tr-TR" sz="2000" b="0" strike="noStrike" spc="-1" dirty="0" err="1">
                <a:solidFill>
                  <a:schemeClr val="lt1"/>
                </a:solidFill>
                <a:latin typeface="inherit"/>
              </a:rPr>
              <a:t>whether</a:t>
            </a:r>
            <a:r>
              <a:rPr lang="tr-TR" sz="2000" b="0" strike="noStrike" spc="-1" dirty="0">
                <a:solidFill>
                  <a:schemeClr val="lt1"/>
                </a:solidFill>
                <a:latin typeface="inherit"/>
              </a:rPr>
              <a:t> </a:t>
            </a:r>
            <a:r>
              <a:rPr lang="tr-TR" sz="2000" b="0" strike="noStrike" spc="-1" dirty="0" err="1">
                <a:solidFill>
                  <a:schemeClr val="lt1"/>
                </a:solidFill>
                <a:latin typeface="inherit"/>
              </a:rPr>
              <a:t>the</a:t>
            </a:r>
            <a:r>
              <a:rPr lang="tr-TR" sz="2000" b="0" strike="noStrike" spc="-1" dirty="0">
                <a:solidFill>
                  <a:schemeClr val="lt1"/>
                </a:solidFill>
                <a:latin typeface="inherit"/>
              </a:rPr>
              <a:t> </a:t>
            </a:r>
            <a:r>
              <a:rPr lang="tr-TR" sz="2000" b="0" strike="noStrike" spc="-1" dirty="0" err="1">
                <a:solidFill>
                  <a:schemeClr val="lt1"/>
                </a:solidFill>
                <a:latin typeface="inherit"/>
              </a:rPr>
              <a:t>application</a:t>
            </a:r>
            <a:r>
              <a:rPr lang="tr-TR" sz="2000" b="0" strike="noStrike" spc="-1" dirty="0">
                <a:solidFill>
                  <a:schemeClr val="lt1"/>
                </a:solidFill>
                <a:latin typeface="inherit"/>
              </a:rPr>
              <a:t> </a:t>
            </a:r>
            <a:r>
              <a:rPr lang="tr-TR" sz="2000" b="0" strike="noStrike" spc="-1" dirty="0" err="1">
                <a:solidFill>
                  <a:schemeClr val="lt1"/>
                </a:solidFill>
                <a:latin typeface="inherit"/>
              </a:rPr>
              <a:t>works</a:t>
            </a:r>
            <a:r>
              <a:rPr lang="tr-TR" sz="2000" b="0" strike="noStrike" spc="-1" dirty="0">
                <a:solidFill>
                  <a:schemeClr val="lt1"/>
                </a:solidFill>
                <a:latin typeface="inherit"/>
              </a:rPr>
              <a:t> on a </a:t>
            </a:r>
            <a:r>
              <a:rPr lang="tr-TR" sz="2000" b="0" strike="noStrike" spc="-1" dirty="0" err="1">
                <a:solidFill>
                  <a:schemeClr val="lt1"/>
                </a:solidFill>
                <a:latin typeface="inherit"/>
              </a:rPr>
              <a:t>Root</a:t>
            </a:r>
            <a:r>
              <a:rPr lang="tr-TR" sz="2000" b="0" strike="noStrike" spc="-1" dirty="0">
                <a:solidFill>
                  <a:schemeClr val="lt1"/>
                </a:solidFill>
                <a:latin typeface="inherit"/>
              </a:rPr>
              <a:t>/</a:t>
            </a:r>
            <a:r>
              <a:rPr lang="tr-TR" sz="2000" b="0" strike="noStrike" spc="-1" dirty="0" err="1">
                <a:solidFill>
                  <a:schemeClr val="lt1"/>
                </a:solidFill>
                <a:latin typeface="inherit"/>
              </a:rPr>
              <a:t>Jailbroken</a:t>
            </a:r>
            <a:r>
              <a:rPr lang="tr-TR" sz="2000" b="0" strike="noStrike" spc="-1" dirty="0">
                <a:solidFill>
                  <a:schemeClr val="lt1"/>
                </a:solidFill>
                <a:latin typeface="inherit"/>
              </a:rPr>
              <a:t> </a:t>
            </a:r>
            <a:r>
              <a:rPr lang="tr-TR" sz="2000" b="0" strike="noStrike" spc="-1" dirty="0" err="1">
                <a:solidFill>
                  <a:schemeClr val="lt1"/>
                </a:solidFill>
                <a:latin typeface="inherit"/>
              </a:rPr>
              <a:t>device</a:t>
            </a:r>
            <a:r>
              <a:rPr lang="tr-TR" sz="2000" b="0" strike="noStrike" spc="-1" dirty="0">
                <a:solidFill>
                  <a:schemeClr val="lt1"/>
                </a:solidFill>
                <a:latin typeface="inherit"/>
              </a:rPr>
              <a:t>.</a:t>
            </a:r>
            <a:endParaRPr lang="en-US" sz="2000" b="0" strike="noStrike" spc="-1" dirty="0">
              <a:solidFill>
                <a:srgbClr val="000000"/>
              </a:solidFill>
              <a:latin typeface="Calibri"/>
            </a:endParaRPr>
          </a:p>
        </p:txBody>
      </p:sp>
      <p:sp>
        <p:nvSpPr>
          <p:cNvPr id="2" name="TextBox 75">
            <a:extLst>
              <a:ext uri="{FF2B5EF4-FFF2-40B4-BE49-F238E27FC236}">
                <a16:creationId xmlns:a16="http://schemas.microsoft.com/office/drawing/2014/main" id="{E5214688-8C45-AEEE-B771-8ED5B677A2A8}"/>
              </a:ext>
            </a:extLst>
          </p:cNvPr>
          <p:cNvSpPr/>
          <p:nvPr/>
        </p:nvSpPr>
        <p:spPr>
          <a:xfrm>
            <a:off x="7345440" y="753782"/>
            <a:ext cx="789082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trike="noStrike" spc="-1" dirty="0">
                <a:solidFill>
                  <a:schemeClr val="lt1"/>
                </a:solidFill>
                <a:latin typeface="inherit"/>
              </a:rPr>
              <a:t>C-</a:t>
            </a:r>
            <a:r>
              <a:rPr lang="en-US" sz="2800" b="1" strike="noStrike" spc="-1" dirty="0" err="1">
                <a:solidFill>
                  <a:schemeClr val="lt1"/>
                </a:solidFill>
                <a:latin typeface="inherit"/>
              </a:rPr>
              <a:t>Prot</a:t>
            </a:r>
            <a:r>
              <a:rPr lang="en-US" sz="2800" b="1" strike="noStrike" spc="-1" dirty="0">
                <a:solidFill>
                  <a:schemeClr val="lt1"/>
                </a:solidFill>
                <a:latin typeface="inherit"/>
              </a:rPr>
              <a:t> Embedded </a:t>
            </a:r>
            <a:r>
              <a:rPr lang="en-US" sz="2800" b="1" strike="noStrike" spc="-1" dirty="0" err="1">
                <a:solidFill>
                  <a:schemeClr val="lt1"/>
                </a:solidFill>
                <a:latin typeface="inherit"/>
              </a:rPr>
              <a:t>AppDefense</a:t>
            </a:r>
            <a:r>
              <a:rPr lang="en-US" sz="2800" b="1" strike="noStrike" spc="-1" dirty="0">
                <a:solidFill>
                  <a:schemeClr val="lt1"/>
                </a:solidFill>
                <a:latin typeface="inherit"/>
              </a:rPr>
              <a:t> Highlights</a:t>
            </a:r>
            <a:endParaRPr lang="en-US" sz="2800" b="0" strike="noStrike" spc="-1" dirty="0">
              <a:solidFill>
                <a:srgbClr val="000000"/>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pic>
        <p:nvPicPr>
          <p:cNvPr id="581" name="Resim 33"/>
          <p:cNvPicPr/>
          <p:nvPr/>
        </p:nvPicPr>
        <p:blipFill>
          <a:blip r:embed="rId4"/>
          <a:stretch/>
        </p:blipFill>
        <p:spPr>
          <a:xfrm>
            <a:off x="1913040" y="5175360"/>
            <a:ext cx="9073440" cy="2781720"/>
          </a:xfrm>
          <a:prstGeom prst="rect">
            <a:avLst/>
          </a:prstGeom>
          <a:ln w="0">
            <a:noFill/>
          </a:ln>
        </p:spPr>
      </p:pic>
      <p:pic>
        <p:nvPicPr>
          <p:cNvPr id="582" name="Resim 8"/>
          <p:cNvPicPr/>
          <p:nvPr/>
        </p:nvPicPr>
        <p:blipFill>
          <a:blip r:embed="rId5"/>
          <a:stretch/>
        </p:blipFill>
        <p:spPr>
          <a:xfrm>
            <a:off x="4677480" y="970200"/>
            <a:ext cx="4313520" cy="2542320"/>
          </a:xfrm>
          <a:prstGeom prst="rect">
            <a:avLst/>
          </a:prstGeom>
          <a:ln w="0">
            <a:noFill/>
          </a:ln>
        </p:spPr>
      </p:pic>
      <p:pic>
        <p:nvPicPr>
          <p:cNvPr id="583" name="Resim 11"/>
          <p:cNvPicPr/>
          <p:nvPr/>
        </p:nvPicPr>
        <p:blipFill>
          <a:blip r:embed="rId6"/>
          <a:stretch/>
        </p:blipFill>
        <p:spPr>
          <a:xfrm>
            <a:off x="1721160" y="3377160"/>
            <a:ext cx="902160" cy="980280"/>
          </a:xfrm>
          <a:prstGeom prst="rect">
            <a:avLst/>
          </a:prstGeom>
          <a:ln w="0">
            <a:noFill/>
          </a:ln>
        </p:spPr>
      </p:pic>
      <p:pic>
        <p:nvPicPr>
          <p:cNvPr id="584" name="Resim 15"/>
          <p:cNvPicPr/>
          <p:nvPr/>
        </p:nvPicPr>
        <p:blipFill>
          <a:blip r:embed="rId7"/>
          <a:stretch/>
        </p:blipFill>
        <p:spPr>
          <a:xfrm>
            <a:off x="477360" y="3315960"/>
            <a:ext cx="878760" cy="955080"/>
          </a:xfrm>
          <a:prstGeom prst="rect">
            <a:avLst/>
          </a:prstGeom>
          <a:ln w="0">
            <a:noFill/>
          </a:ln>
        </p:spPr>
      </p:pic>
      <p:pic>
        <p:nvPicPr>
          <p:cNvPr id="585" name="Resim 17"/>
          <p:cNvPicPr/>
          <p:nvPr/>
        </p:nvPicPr>
        <p:blipFill>
          <a:blip r:embed="rId8"/>
          <a:stretch/>
        </p:blipFill>
        <p:spPr>
          <a:xfrm>
            <a:off x="2921760" y="3340440"/>
            <a:ext cx="925920" cy="1006200"/>
          </a:xfrm>
          <a:prstGeom prst="rect">
            <a:avLst/>
          </a:prstGeom>
          <a:ln w="0">
            <a:noFill/>
          </a:ln>
        </p:spPr>
      </p:pic>
      <p:sp>
        <p:nvSpPr>
          <p:cNvPr id="586" name="TextBox 20"/>
          <p:cNvSpPr/>
          <p:nvPr/>
        </p:nvSpPr>
        <p:spPr>
          <a:xfrm>
            <a:off x="410040" y="4323600"/>
            <a:ext cx="944280" cy="18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1488"/>
              </a:lnSpc>
            </a:pPr>
            <a:r>
              <a:rPr lang="en-US" sz="900" b="0" strike="noStrike" spc="-1">
                <a:solidFill>
                  <a:srgbClr val="FFFFFF"/>
                </a:solidFill>
                <a:latin typeface="inherit"/>
              </a:rPr>
              <a:t>Mobile Sensors</a:t>
            </a:r>
            <a:endParaRPr lang="en-US" sz="900" b="0" strike="noStrike" spc="-1">
              <a:solidFill>
                <a:srgbClr val="000000"/>
              </a:solidFill>
              <a:latin typeface="Calibri"/>
            </a:endParaRPr>
          </a:p>
        </p:txBody>
      </p:sp>
      <p:sp>
        <p:nvSpPr>
          <p:cNvPr id="587" name="TextBox 20"/>
          <p:cNvSpPr/>
          <p:nvPr/>
        </p:nvSpPr>
        <p:spPr>
          <a:xfrm>
            <a:off x="1676520" y="4307040"/>
            <a:ext cx="944280" cy="18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1488"/>
              </a:lnSpc>
            </a:pPr>
            <a:r>
              <a:rPr lang="en-US" sz="900" b="0" strike="noStrike" spc="-1">
                <a:solidFill>
                  <a:srgbClr val="FFFFFF"/>
                </a:solidFill>
                <a:latin typeface="inherit"/>
              </a:rPr>
              <a:t>Web Crawlers</a:t>
            </a:r>
            <a:endParaRPr lang="en-US" sz="900" b="0" strike="noStrike" spc="-1">
              <a:solidFill>
                <a:srgbClr val="000000"/>
              </a:solidFill>
              <a:latin typeface="Calibri"/>
            </a:endParaRPr>
          </a:p>
        </p:txBody>
      </p:sp>
      <p:sp>
        <p:nvSpPr>
          <p:cNvPr id="588" name="TextBox 20"/>
          <p:cNvSpPr/>
          <p:nvPr/>
        </p:nvSpPr>
        <p:spPr>
          <a:xfrm>
            <a:off x="2943360" y="4323600"/>
            <a:ext cx="944280" cy="18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1488"/>
              </a:lnSpc>
            </a:pPr>
            <a:r>
              <a:rPr lang="en-US" sz="900" b="0" strike="noStrike" spc="-1">
                <a:solidFill>
                  <a:srgbClr val="FFFFFF"/>
                </a:solidFill>
                <a:latin typeface="inherit"/>
              </a:rPr>
              <a:t>APP Store IP’sı</a:t>
            </a:r>
            <a:endParaRPr lang="en-US" sz="900" b="0" strike="noStrike" spc="-1">
              <a:solidFill>
                <a:srgbClr val="000000"/>
              </a:solidFill>
              <a:latin typeface="Calibri"/>
            </a:endParaRPr>
          </a:p>
        </p:txBody>
      </p:sp>
      <p:pic>
        <p:nvPicPr>
          <p:cNvPr id="589" name="Resim 26"/>
          <p:cNvPicPr/>
          <p:nvPr/>
        </p:nvPicPr>
        <p:blipFill>
          <a:blip r:embed="rId9"/>
          <a:srcRect l="2601" t="28746" r="4097" b="30111"/>
          <a:stretch/>
        </p:blipFill>
        <p:spPr>
          <a:xfrm>
            <a:off x="1083600" y="4695840"/>
            <a:ext cx="10711800" cy="1467000"/>
          </a:xfrm>
          <a:prstGeom prst="rect">
            <a:avLst/>
          </a:prstGeom>
          <a:ln w="0">
            <a:noFill/>
          </a:ln>
        </p:spPr>
      </p:pic>
      <p:sp>
        <p:nvSpPr>
          <p:cNvPr id="590" name="TextBox 10"/>
          <p:cNvSpPr/>
          <p:nvPr/>
        </p:nvSpPr>
        <p:spPr>
          <a:xfrm>
            <a:off x="1552680" y="4922280"/>
            <a:ext cx="2136960" cy="35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01"/>
              </a:lnSpc>
            </a:pPr>
            <a:r>
              <a:rPr lang="en-US" sz="2000" b="0" strike="noStrike" spc="-1">
                <a:solidFill>
                  <a:srgbClr val="FFFFFF"/>
                </a:solidFill>
                <a:latin typeface="inherit"/>
              </a:rPr>
              <a:t>ACQUIRE</a:t>
            </a:r>
            <a:endParaRPr lang="en-US" sz="2000" b="0" strike="noStrike" spc="-1">
              <a:solidFill>
                <a:srgbClr val="000000"/>
              </a:solidFill>
              <a:latin typeface="Calibri"/>
            </a:endParaRPr>
          </a:p>
        </p:txBody>
      </p:sp>
      <p:sp>
        <p:nvSpPr>
          <p:cNvPr id="591" name="TextBox 10"/>
          <p:cNvSpPr/>
          <p:nvPr/>
        </p:nvSpPr>
        <p:spPr>
          <a:xfrm>
            <a:off x="5381280" y="4896720"/>
            <a:ext cx="2136960" cy="35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01"/>
              </a:lnSpc>
            </a:pPr>
            <a:r>
              <a:rPr lang="en-US" sz="2000" b="0" strike="noStrike" spc="-1">
                <a:solidFill>
                  <a:srgbClr val="FFFFFF"/>
                </a:solidFill>
                <a:latin typeface="inherit"/>
              </a:rPr>
              <a:t>ANALYZE</a:t>
            </a:r>
            <a:endParaRPr lang="en-US" sz="2000" b="0" strike="noStrike" spc="-1">
              <a:solidFill>
                <a:srgbClr val="000000"/>
              </a:solidFill>
              <a:latin typeface="Calibri"/>
            </a:endParaRPr>
          </a:p>
        </p:txBody>
      </p:sp>
      <p:sp>
        <p:nvSpPr>
          <p:cNvPr id="592" name="TextBox 10"/>
          <p:cNvSpPr/>
          <p:nvPr/>
        </p:nvSpPr>
        <p:spPr>
          <a:xfrm>
            <a:off x="9133200" y="4911480"/>
            <a:ext cx="2136960" cy="35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01"/>
              </a:lnSpc>
            </a:pPr>
            <a:r>
              <a:rPr lang="en-US" sz="2000" b="0" strike="noStrike" spc="-1">
                <a:solidFill>
                  <a:srgbClr val="FFFFFF"/>
                </a:solidFill>
                <a:latin typeface="inherit"/>
              </a:rPr>
              <a:t>PROTECT</a:t>
            </a:r>
            <a:endParaRPr lang="en-US" sz="2000" b="0" strike="noStrike" spc="-1">
              <a:solidFill>
                <a:srgbClr val="000000"/>
              </a:solidFill>
              <a:latin typeface="Calibri"/>
            </a:endParaRPr>
          </a:p>
        </p:txBody>
      </p:sp>
      <p:sp>
        <p:nvSpPr>
          <p:cNvPr id="593" name="Metin kutusu 39"/>
          <p:cNvSpPr/>
          <p:nvPr/>
        </p:nvSpPr>
        <p:spPr>
          <a:xfrm>
            <a:off x="1640160" y="5500800"/>
            <a:ext cx="2027520" cy="4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488"/>
              </a:lnSpc>
            </a:pPr>
            <a:r>
              <a:rPr lang="en-US" sz="3600" b="0" strike="noStrike" spc="-1">
                <a:solidFill>
                  <a:schemeClr val="dk1"/>
                </a:solidFill>
                <a:latin typeface="inherit"/>
              </a:rPr>
              <a:t>120K+</a:t>
            </a:r>
            <a:endParaRPr lang="en-US" sz="3600" b="0" strike="noStrike" spc="-1">
              <a:solidFill>
                <a:srgbClr val="000000"/>
              </a:solidFill>
              <a:latin typeface="Calibri"/>
            </a:endParaRPr>
          </a:p>
          <a:p>
            <a:pPr algn="ctr">
              <a:lnSpc>
                <a:spcPts val="1488"/>
              </a:lnSpc>
            </a:pPr>
            <a:r>
              <a:rPr lang="en-US" sz="1100" b="0" strike="noStrike" spc="-1">
                <a:solidFill>
                  <a:schemeClr val="lt1"/>
                </a:solidFill>
                <a:latin typeface="inherit"/>
              </a:rPr>
              <a:t>NEW APPS/DAY</a:t>
            </a:r>
            <a:endParaRPr lang="en-US" sz="1100" b="0" strike="noStrike" spc="-1">
              <a:solidFill>
                <a:srgbClr val="000000"/>
              </a:solidFill>
              <a:latin typeface="Calibri"/>
            </a:endParaRPr>
          </a:p>
        </p:txBody>
      </p:sp>
      <p:sp>
        <p:nvSpPr>
          <p:cNvPr id="594" name="Metin kutusu 40"/>
          <p:cNvSpPr/>
          <p:nvPr/>
        </p:nvSpPr>
        <p:spPr>
          <a:xfrm>
            <a:off x="5560920" y="5479920"/>
            <a:ext cx="2027520" cy="4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488"/>
              </a:lnSpc>
            </a:pPr>
            <a:r>
              <a:rPr lang="en-US" sz="3600" b="0" strike="noStrike" spc="-1">
                <a:solidFill>
                  <a:schemeClr val="dk1"/>
                </a:solidFill>
                <a:latin typeface="inherit"/>
              </a:rPr>
              <a:t>50M+</a:t>
            </a:r>
            <a:endParaRPr lang="en-US" sz="3600" b="0" strike="noStrike" spc="-1">
              <a:solidFill>
                <a:srgbClr val="000000"/>
              </a:solidFill>
              <a:latin typeface="Calibri"/>
            </a:endParaRPr>
          </a:p>
          <a:p>
            <a:pPr algn="ctr">
              <a:lnSpc>
                <a:spcPts val="1488"/>
              </a:lnSpc>
            </a:pPr>
            <a:r>
              <a:rPr lang="en-US" sz="1100" b="0" strike="noStrike" spc="-1">
                <a:solidFill>
                  <a:schemeClr val="lt1"/>
                </a:solidFill>
                <a:latin typeface="inherit"/>
              </a:rPr>
              <a:t>APP ANALYZED</a:t>
            </a:r>
            <a:endParaRPr lang="en-US" sz="1100" b="0" strike="noStrike" spc="-1">
              <a:solidFill>
                <a:srgbClr val="000000"/>
              </a:solidFill>
              <a:latin typeface="Calibri"/>
            </a:endParaRPr>
          </a:p>
        </p:txBody>
      </p:sp>
      <p:sp>
        <p:nvSpPr>
          <p:cNvPr id="595" name="Metin kutusu 41"/>
          <p:cNvSpPr/>
          <p:nvPr/>
        </p:nvSpPr>
        <p:spPr>
          <a:xfrm>
            <a:off x="9342720" y="5332320"/>
            <a:ext cx="2027520" cy="65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488"/>
              </a:lnSpc>
            </a:pPr>
            <a:endParaRPr lang="en-US" sz="4000" b="0" strike="noStrike" spc="-1">
              <a:solidFill>
                <a:srgbClr val="000000"/>
              </a:solidFill>
              <a:latin typeface="Calibri"/>
            </a:endParaRPr>
          </a:p>
          <a:p>
            <a:pPr algn="ctr">
              <a:lnSpc>
                <a:spcPts val="1488"/>
              </a:lnSpc>
            </a:pPr>
            <a:r>
              <a:rPr lang="en-US" sz="4000" b="0" strike="noStrike" spc="-1">
                <a:solidFill>
                  <a:schemeClr val="dk1"/>
                </a:solidFill>
                <a:latin typeface="inherit"/>
              </a:rPr>
              <a:t>~</a:t>
            </a:r>
            <a:r>
              <a:rPr lang="en-US" sz="3600" b="0" strike="noStrike" spc="-1">
                <a:solidFill>
                  <a:schemeClr val="dk1"/>
                </a:solidFill>
                <a:latin typeface="inherit"/>
              </a:rPr>
              <a:t>7K+</a:t>
            </a:r>
            <a:endParaRPr lang="en-US" sz="3600" b="0" strike="noStrike" spc="-1">
              <a:solidFill>
                <a:srgbClr val="000000"/>
              </a:solidFill>
              <a:latin typeface="Calibri"/>
            </a:endParaRPr>
          </a:p>
          <a:p>
            <a:pPr algn="ctr">
              <a:lnSpc>
                <a:spcPts val="1488"/>
              </a:lnSpc>
            </a:pPr>
            <a:r>
              <a:rPr lang="en-US" sz="1100" b="0" strike="noStrike" spc="-1">
                <a:solidFill>
                  <a:schemeClr val="lt1"/>
                </a:solidFill>
                <a:latin typeface="inherit"/>
              </a:rPr>
              <a:t>APP/DAY CONVICTED</a:t>
            </a:r>
            <a:endParaRPr lang="en-US" sz="1100" b="0" strike="noStrike" spc="-1">
              <a:solidFill>
                <a:srgbClr val="000000"/>
              </a:solidFill>
              <a:latin typeface="Calibri"/>
            </a:endParaRPr>
          </a:p>
        </p:txBody>
      </p:sp>
      <p:sp>
        <p:nvSpPr>
          <p:cNvPr id="596" name="Dikdörtgen 43"/>
          <p:cNvSpPr/>
          <p:nvPr/>
        </p:nvSpPr>
        <p:spPr>
          <a:xfrm>
            <a:off x="4949280" y="6942960"/>
            <a:ext cx="3106440" cy="595080"/>
          </a:xfrm>
          <a:prstGeom prst="rect">
            <a:avLst/>
          </a:prstGeom>
          <a:solidFill>
            <a:srgbClr val="A5A5A5"/>
          </a:solidFill>
          <a:ln>
            <a:solidFill>
              <a:srgbClr val="A5A5A5"/>
            </a:solidFill>
            <a:round/>
          </a:ln>
        </p:spPr>
        <p:style>
          <a:lnRef idx="2">
            <a:schemeClr val="dk1">
              <a:shade val="15000"/>
            </a:schemeClr>
          </a:lnRef>
          <a:fillRef idx="1">
            <a:schemeClr val="dk1"/>
          </a:fillRef>
          <a:effectRef idx="0">
            <a:schemeClr val="dk1"/>
          </a:effectRef>
          <a:fontRef idx="minor"/>
        </p:style>
        <p:txBody>
          <a:bodyPr lIns="90000" tIns="45000" rIns="90000" bIns="45000" anchor="ctr">
            <a:noAutofit/>
          </a:bodyPr>
          <a:lstStyle/>
          <a:p>
            <a:pPr algn="ctr">
              <a:lnSpc>
                <a:spcPct val="100000"/>
              </a:lnSpc>
            </a:pPr>
            <a:endParaRPr lang="tr-TR" sz="1800" b="0" strike="noStrike" spc="-1">
              <a:solidFill>
                <a:schemeClr val="lt1"/>
              </a:solidFill>
              <a:latin typeface="Calibri"/>
            </a:endParaRPr>
          </a:p>
        </p:txBody>
      </p:sp>
      <p:sp>
        <p:nvSpPr>
          <p:cNvPr id="597" name="Metin kutusu 44"/>
          <p:cNvSpPr/>
          <p:nvPr/>
        </p:nvSpPr>
        <p:spPr>
          <a:xfrm>
            <a:off x="4569480" y="7066440"/>
            <a:ext cx="2027520" cy="4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488"/>
              </a:lnSpc>
            </a:pPr>
            <a:r>
              <a:rPr lang="en-US" sz="3600" b="0" strike="noStrike" spc="-1" dirty="0">
                <a:solidFill>
                  <a:schemeClr val="dk1"/>
                </a:solidFill>
                <a:latin typeface="inherit"/>
              </a:rPr>
              <a:t>23M+</a:t>
            </a:r>
            <a:endParaRPr lang="en-US" sz="3600" b="0" strike="noStrike" spc="-1" dirty="0">
              <a:solidFill>
                <a:srgbClr val="000000"/>
              </a:solidFill>
              <a:latin typeface="Calibri"/>
            </a:endParaRPr>
          </a:p>
          <a:p>
            <a:pPr algn="ctr">
              <a:lnSpc>
                <a:spcPts val="1488"/>
              </a:lnSpc>
            </a:pPr>
            <a:r>
              <a:rPr lang="en-US" sz="1100" b="0" strike="noStrike" spc="-1" dirty="0">
                <a:solidFill>
                  <a:schemeClr val="lt1"/>
                </a:solidFill>
                <a:latin typeface="inherit"/>
              </a:rPr>
              <a:t>SENSORS</a:t>
            </a:r>
            <a:endParaRPr lang="en-US" sz="1100" b="0" strike="noStrike" spc="-1" dirty="0">
              <a:solidFill>
                <a:srgbClr val="000000"/>
              </a:solidFill>
              <a:latin typeface="Calibri"/>
            </a:endParaRPr>
          </a:p>
        </p:txBody>
      </p:sp>
      <p:sp>
        <p:nvSpPr>
          <p:cNvPr id="598" name="Metin kutusu 45"/>
          <p:cNvSpPr/>
          <p:nvPr/>
        </p:nvSpPr>
        <p:spPr>
          <a:xfrm>
            <a:off x="6103800" y="7066440"/>
            <a:ext cx="2027520" cy="4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488"/>
              </a:lnSpc>
            </a:pPr>
            <a:r>
              <a:rPr lang="en-US" sz="3600" b="0" strike="noStrike" spc="-1" dirty="0">
                <a:solidFill>
                  <a:schemeClr val="dk1"/>
                </a:solidFill>
                <a:latin typeface="inherit"/>
              </a:rPr>
              <a:t>180+</a:t>
            </a:r>
            <a:endParaRPr lang="en-US" sz="3600" b="0" strike="noStrike" spc="-1" dirty="0">
              <a:solidFill>
                <a:srgbClr val="000000"/>
              </a:solidFill>
              <a:latin typeface="Calibri"/>
            </a:endParaRPr>
          </a:p>
          <a:p>
            <a:pPr algn="ctr">
              <a:lnSpc>
                <a:spcPts val="1488"/>
              </a:lnSpc>
            </a:pPr>
            <a:r>
              <a:rPr lang="en-US" sz="1100" b="0" strike="noStrike" spc="-1" dirty="0">
                <a:solidFill>
                  <a:schemeClr val="lt1"/>
                </a:solidFill>
                <a:latin typeface="inherit"/>
              </a:rPr>
              <a:t>COUNTRIES</a:t>
            </a:r>
            <a:endParaRPr lang="en-US" sz="1100" b="0" strike="noStrike" spc="-1" dirty="0">
              <a:solidFill>
                <a:srgbClr val="000000"/>
              </a:solidFill>
              <a:latin typeface="Calibri"/>
            </a:endParaRPr>
          </a:p>
        </p:txBody>
      </p:sp>
      <p:pic>
        <p:nvPicPr>
          <p:cNvPr id="599" name="Resim 47"/>
          <p:cNvPicPr/>
          <p:nvPr/>
        </p:nvPicPr>
        <p:blipFill>
          <a:blip r:embed="rId10"/>
          <a:srcRect l="31372" t="28886" r="31486" b="32826"/>
          <a:stretch/>
        </p:blipFill>
        <p:spPr>
          <a:xfrm>
            <a:off x="6499440" y="1213200"/>
            <a:ext cx="850320" cy="876240"/>
          </a:xfrm>
          <a:prstGeom prst="rect">
            <a:avLst/>
          </a:prstGeom>
          <a:ln w="0">
            <a:noFill/>
          </a:ln>
        </p:spPr>
      </p:pic>
      <p:pic>
        <p:nvPicPr>
          <p:cNvPr id="600" name="Resim 49"/>
          <p:cNvPicPr/>
          <p:nvPr/>
        </p:nvPicPr>
        <p:blipFill>
          <a:blip r:embed="rId11"/>
          <a:srcRect l="31890" t="29848" r="32867" b="33042"/>
          <a:stretch/>
        </p:blipFill>
        <p:spPr>
          <a:xfrm>
            <a:off x="5610600" y="1720440"/>
            <a:ext cx="788040" cy="829800"/>
          </a:xfrm>
          <a:prstGeom prst="rect">
            <a:avLst/>
          </a:prstGeom>
          <a:ln w="0">
            <a:noFill/>
          </a:ln>
        </p:spPr>
      </p:pic>
      <p:pic>
        <p:nvPicPr>
          <p:cNvPr id="601" name="Resim 50"/>
          <p:cNvPicPr/>
          <p:nvPr/>
        </p:nvPicPr>
        <p:blipFill>
          <a:blip r:embed="rId11"/>
          <a:srcRect l="31890" t="29848" r="32867" b="33042"/>
          <a:stretch/>
        </p:blipFill>
        <p:spPr>
          <a:xfrm>
            <a:off x="7361280" y="1802880"/>
            <a:ext cx="788040" cy="829800"/>
          </a:xfrm>
          <a:prstGeom prst="rect">
            <a:avLst/>
          </a:prstGeom>
          <a:ln w="0">
            <a:noFill/>
          </a:ln>
        </p:spPr>
      </p:pic>
      <p:pic>
        <p:nvPicPr>
          <p:cNvPr id="602" name="Resim 52"/>
          <p:cNvPicPr/>
          <p:nvPr/>
        </p:nvPicPr>
        <p:blipFill>
          <a:blip r:embed="rId12"/>
          <a:srcRect l="30925" t="29316" r="31313" b="33884"/>
          <a:stretch/>
        </p:blipFill>
        <p:spPr>
          <a:xfrm>
            <a:off x="4892400" y="2333520"/>
            <a:ext cx="857160" cy="835560"/>
          </a:xfrm>
          <a:prstGeom prst="rect">
            <a:avLst/>
          </a:prstGeom>
          <a:ln w="0">
            <a:noFill/>
          </a:ln>
        </p:spPr>
      </p:pic>
      <p:pic>
        <p:nvPicPr>
          <p:cNvPr id="603" name="Resim 54"/>
          <p:cNvPicPr/>
          <p:nvPr/>
        </p:nvPicPr>
        <p:blipFill>
          <a:blip r:embed="rId13"/>
          <a:srcRect l="30928" t="30263" r="32875" b="33411"/>
          <a:stretch/>
        </p:blipFill>
        <p:spPr>
          <a:xfrm>
            <a:off x="6325560" y="2257560"/>
            <a:ext cx="1011960" cy="1015560"/>
          </a:xfrm>
          <a:prstGeom prst="rect">
            <a:avLst/>
          </a:prstGeom>
          <a:ln w="0">
            <a:noFill/>
          </a:ln>
        </p:spPr>
      </p:pic>
      <p:cxnSp>
        <p:nvCxnSpPr>
          <p:cNvPr id="604" name="Düz Ok Bağlayıcısı 60"/>
          <p:cNvCxnSpPr/>
          <p:nvPr/>
        </p:nvCxnSpPr>
        <p:spPr>
          <a:xfrm>
            <a:off x="2147760" y="2627640"/>
            <a:ext cx="2306520" cy="360"/>
          </a:xfrm>
          <a:prstGeom prst="straightConnector1">
            <a:avLst/>
          </a:prstGeom>
          <a:ln>
            <a:solidFill>
              <a:srgbClr val="FFFFFF"/>
            </a:solidFill>
            <a:round/>
            <a:tailEnd type="triangle" w="med" len="med"/>
          </a:ln>
        </p:spPr>
      </p:cxnSp>
      <p:cxnSp>
        <p:nvCxnSpPr>
          <p:cNvPr id="605" name="Düz Bağlayıcı 68"/>
          <p:cNvCxnSpPr/>
          <p:nvPr/>
        </p:nvCxnSpPr>
        <p:spPr>
          <a:xfrm flipH="1">
            <a:off x="2153880" y="2619720"/>
            <a:ext cx="4680" cy="593280"/>
          </a:xfrm>
          <a:prstGeom prst="straightConnector1">
            <a:avLst/>
          </a:prstGeom>
          <a:ln>
            <a:solidFill>
              <a:srgbClr val="FFFFFF"/>
            </a:solidFill>
            <a:round/>
          </a:ln>
        </p:spPr>
      </p:cxnSp>
      <p:cxnSp>
        <p:nvCxnSpPr>
          <p:cNvPr id="606" name="Düz Bağlayıcı 72"/>
          <p:cNvCxnSpPr/>
          <p:nvPr/>
        </p:nvCxnSpPr>
        <p:spPr>
          <a:xfrm>
            <a:off x="916920" y="2943360"/>
            <a:ext cx="2734200" cy="360"/>
          </a:xfrm>
          <a:prstGeom prst="straightConnector1">
            <a:avLst/>
          </a:prstGeom>
          <a:ln>
            <a:solidFill>
              <a:srgbClr val="FFFFFF"/>
            </a:solidFill>
            <a:round/>
          </a:ln>
        </p:spPr>
      </p:cxnSp>
      <p:cxnSp>
        <p:nvCxnSpPr>
          <p:cNvPr id="607" name="Düz Bağlayıcı 74"/>
          <p:cNvCxnSpPr/>
          <p:nvPr/>
        </p:nvCxnSpPr>
        <p:spPr>
          <a:xfrm>
            <a:off x="916920" y="2934000"/>
            <a:ext cx="360" cy="286920"/>
          </a:xfrm>
          <a:prstGeom prst="straightConnector1">
            <a:avLst/>
          </a:prstGeom>
          <a:ln>
            <a:solidFill>
              <a:srgbClr val="FFFFFF"/>
            </a:solidFill>
            <a:round/>
          </a:ln>
        </p:spPr>
      </p:cxnSp>
      <p:cxnSp>
        <p:nvCxnSpPr>
          <p:cNvPr id="608" name="Düz Bağlayıcı 78"/>
          <p:cNvCxnSpPr/>
          <p:nvPr/>
        </p:nvCxnSpPr>
        <p:spPr>
          <a:xfrm>
            <a:off x="3638880" y="2934000"/>
            <a:ext cx="720" cy="326160"/>
          </a:xfrm>
          <a:prstGeom prst="straightConnector1">
            <a:avLst/>
          </a:prstGeom>
          <a:ln>
            <a:solidFill>
              <a:srgbClr val="FFFFFF"/>
            </a:solidFill>
            <a:round/>
          </a:ln>
        </p:spPr>
      </p:cxnSp>
      <p:sp>
        <p:nvSpPr>
          <p:cNvPr id="609" name="Oval 79"/>
          <p:cNvSpPr/>
          <p:nvPr/>
        </p:nvSpPr>
        <p:spPr>
          <a:xfrm>
            <a:off x="894240" y="3236040"/>
            <a:ext cx="45360" cy="4536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12600" rIns="90000" bIns="-12600" anchor="ctr">
            <a:noAutofit/>
          </a:bodyPr>
          <a:lstStyle/>
          <a:p>
            <a:pPr algn="ctr">
              <a:lnSpc>
                <a:spcPct val="100000"/>
              </a:lnSpc>
            </a:pPr>
            <a:endParaRPr lang="tr-TR" sz="1800" b="0" strike="noStrike" spc="-1">
              <a:solidFill>
                <a:schemeClr val="lt1"/>
              </a:solidFill>
              <a:latin typeface="Calibri"/>
            </a:endParaRPr>
          </a:p>
        </p:txBody>
      </p:sp>
      <p:sp>
        <p:nvSpPr>
          <p:cNvPr id="610" name="Oval 80"/>
          <p:cNvSpPr/>
          <p:nvPr/>
        </p:nvSpPr>
        <p:spPr>
          <a:xfrm>
            <a:off x="2133360" y="3188520"/>
            <a:ext cx="45360" cy="4536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12600" rIns="90000" bIns="-12600" anchor="ctr">
            <a:noAutofit/>
          </a:bodyPr>
          <a:lstStyle/>
          <a:p>
            <a:pPr algn="ctr">
              <a:lnSpc>
                <a:spcPct val="100000"/>
              </a:lnSpc>
            </a:pPr>
            <a:endParaRPr lang="tr-TR" sz="1800" b="0" strike="noStrike" spc="-1">
              <a:solidFill>
                <a:schemeClr val="lt1"/>
              </a:solidFill>
              <a:latin typeface="Calibri"/>
            </a:endParaRPr>
          </a:p>
        </p:txBody>
      </p:sp>
      <p:sp>
        <p:nvSpPr>
          <p:cNvPr id="611" name="Oval 81"/>
          <p:cNvSpPr/>
          <p:nvPr/>
        </p:nvSpPr>
        <p:spPr>
          <a:xfrm>
            <a:off x="3622320" y="3266640"/>
            <a:ext cx="45360" cy="4536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12600" rIns="90000" bIns="-12600" anchor="ctr">
            <a:noAutofit/>
          </a:bodyPr>
          <a:lstStyle/>
          <a:p>
            <a:pPr algn="ctr">
              <a:lnSpc>
                <a:spcPct val="100000"/>
              </a:lnSpc>
            </a:pPr>
            <a:endParaRPr lang="tr-TR" sz="1800" b="0" strike="noStrike" spc="-1">
              <a:solidFill>
                <a:schemeClr val="lt1"/>
              </a:solidFill>
              <a:latin typeface="Calibri"/>
            </a:endParaRPr>
          </a:p>
        </p:txBody>
      </p:sp>
      <p:pic>
        <p:nvPicPr>
          <p:cNvPr id="612" name="Resim 92"/>
          <p:cNvPicPr/>
          <p:nvPr/>
        </p:nvPicPr>
        <p:blipFill>
          <a:blip r:embed="rId14"/>
          <a:srcRect l="38065" t="31455" r="39050" b="40199"/>
          <a:stretch/>
        </p:blipFill>
        <p:spPr>
          <a:xfrm>
            <a:off x="9675360" y="3317040"/>
            <a:ext cx="902160" cy="1117440"/>
          </a:xfrm>
          <a:prstGeom prst="rect">
            <a:avLst/>
          </a:prstGeom>
          <a:ln w="0">
            <a:noFill/>
          </a:ln>
        </p:spPr>
      </p:pic>
      <p:sp>
        <p:nvSpPr>
          <p:cNvPr id="613" name="Metin kutusu 93"/>
          <p:cNvSpPr/>
          <p:nvPr/>
        </p:nvSpPr>
        <p:spPr>
          <a:xfrm>
            <a:off x="5665320" y="2034360"/>
            <a:ext cx="714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dk1"/>
                </a:solidFill>
                <a:latin typeface="inherit"/>
              </a:rPr>
              <a:t>Dynamic Analysis</a:t>
            </a:r>
            <a:endParaRPr lang="en-US" sz="900" b="0" strike="noStrike" spc="-1">
              <a:solidFill>
                <a:srgbClr val="000000"/>
              </a:solidFill>
              <a:latin typeface="Calibri"/>
            </a:endParaRPr>
          </a:p>
        </p:txBody>
      </p:sp>
      <p:sp>
        <p:nvSpPr>
          <p:cNvPr id="614" name="Metin kutusu 94"/>
          <p:cNvSpPr/>
          <p:nvPr/>
        </p:nvSpPr>
        <p:spPr>
          <a:xfrm>
            <a:off x="6575040" y="1540800"/>
            <a:ext cx="714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dk1"/>
                </a:solidFill>
                <a:latin typeface="inherit"/>
              </a:rPr>
              <a:t>Static Analysis</a:t>
            </a:r>
            <a:endParaRPr lang="en-US" sz="900" b="0" strike="noStrike" spc="-1">
              <a:solidFill>
                <a:srgbClr val="000000"/>
              </a:solidFill>
              <a:latin typeface="Calibri"/>
            </a:endParaRPr>
          </a:p>
        </p:txBody>
      </p:sp>
      <p:sp>
        <p:nvSpPr>
          <p:cNvPr id="615" name="Metin kutusu 97"/>
          <p:cNvSpPr/>
          <p:nvPr/>
        </p:nvSpPr>
        <p:spPr>
          <a:xfrm>
            <a:off x="4949280" y="2710080"/>
            <a:ext cx="714240" cy="50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dk1"/>
                </a:solidFill>
                <a:latin typeface="inherit"/>
              </a:rPr>
              <a:t>Reputation </a:t>
            </a:r>
            <a:endParaRPr lang="en-US" sz="900" b="0" strike="noStrike" spc="-1">
              <a:solidFill>
                <a:srgbClr val="000000"/>
              </a:solidFill>
              <a:latin typeface="Calibri"/>
            </a:endParaRPr>
          </a:p>
          <a:p>
            <a:pPr algn="ctr">
              <a:lnSpc>
                <a:spcPct val="100000"/>
              </a:lnSpc>
            </a:pPr>
            <a:r>
              <a:rPr lang="en-US" sz="900" b="0" strike="noStrike" spc="-1">
                <a:solidFill>
                  <a:schemeClr val="dk1"/>
                </a:solidFill>
                <a:latin typeface="inherit"/>
              </a:rPr>
              <a:t>Analysis</a:t>
            </a:r>
            <a:endParaRPr lang="en-US" sz="900" b="0" strike="noStrike" spc="-1">
              <a:solidFill>
                <a:srgbClr val="000000"/>
              </a:solidFill>
              <a:latin typeface="Calibri"/>
            </a:endParaRPr>
          </a:p>
        </p:txBody>
      </p:sp>
      <p:sp>
        <p:nvSpPr>
          <p:cNvPr id="616" name="Metin kutusu 98"/>
          <p:cNvSpPr/>
          <p:nvPr/>
        </p:nvSpPr>
        <p:spPr>
          <a:xfrm>
            <a:off x="7424640" y="2122920"/>
            <a:ext cx="714240" cy="50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dk1"/>
                </a:solidFill>
                <a:latin typeface="inherit"/>
              </a:rPr>
              <a:t>Compound Call Graph</a:t>
            </a:r>
            <a:endParaRPr lang="en-US" sz="900" b="0" strike="noStrike" spc="-1">
              <a:solidFill>
                <a:srgbClr val="000000"/>
              </a:solidFill>
              <a:latin typeface="Calibri"/>
            </a:endParaRPr>
          </a:p>
        </p:txBody>
      </p:sp>
      <p:sp>
        <p:nvSpPr>
          <p:cNvPr id="617" name="Metin kutusu 99"/>
          <p:cNvSpPr/>
          <p:nvPr/>
        </p:nvSpPr>
        <p:spPr>
          <a:xfrm>
            <a:off x="6498720" y="2643480"/>
            <a:ext cx="714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dk1"/>
                </a:solidFill>
                <a:latin typeface="inherit"/>
              </a:rPr>
              <a:t>Binary Smilarity</a:t>
            </a:r>
            <a:endParaRPr lang="en-US" sz="900" b="0" strike="noStrike" spc="-1">
              <a:solidFill>
                <a:srgbClr val="000000"/>
              </a:solidFill>
              <a:latin typeface="Calibri"/>
            </a:endParaRPr>
          </a:p>
        </p:txBody>
      </p:sp>
      <p:sp>
        <p:nvSpPr>
          <p:cNvPr id="618" name="TextBox 37"/>
          <p:cNvSpPr/>
          <p:nvPr/>
        </p:nvSpPr>
        <p:spPr>
          <a:xfrm>
            <a:off x="9095040" y="2021040"/>
            <a:ext cx="1447920" cy="52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49"/>
              </a:lnSpc>
            </a:pPr>
            <a:r>
              <a:rPr lang="en-US" sz="1100" b="0" strike="noStrike" spc="-1">
                <a:solidFill>
                  <a:schemeClr val="lt1"/>
                </a:solidFill>
                <a:latin typeface="inherit"/>
              </a:rPr>
              <a:t>Malware </a:t>
            </a:r>
            <a:endParaRPr lang="en-US" sz="1100" b="0" strike="noStrike" spc="-1">
              <a:solidFill>
                <a:srgbClr val="000000"/>
              </a:solidFill>
              <a:latin typeface="Calibri"/>
            </a:endParaRPr>
          </a:p>
          <a:p>
            <a:pPr algn="ctr">
              <a:lnSpc>
                <a:spcPts val="2049"/>
              </a:lnSpc>
            </a:pPr>
            <a:r>
              <a:rPr lang="en-US" sz="1100" b="0" strike="noStrike" spc="-1">
                <a:solidFill>
                  <a:schemeClr val="lt1"/>
                </a:solidFill>
                <a:latin typeface="inherit"/>
              </a:rPr>
              <a:t>Assessment</a:t>
            </a:r>
            <a:endParaRPr lang="en-US" sz="1100" b="0" strike="noStrike" spc="-1">
              <a:solidFill>
                <a:srgbClr val="000000"/>
              </a:solidFill>
              <a:latin typeface="Calibri"/>
            </a:endParaRPr>
          </a:p>
        </p:txBody>
      </p:sp>
      <p:sp>
        <p:nvSpPr>
          <p:cNvPr id="619" name="TextBox 37"/>
          <p:cNvSpPr/>
          <p:nvPr/>
        </p:nvSpPr>
        <p:spPr>
          <a:xfrm>
            <a:off x="10047240" y="2029680"/>
            <a:ext cx="1447920" cy="52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49"/>
              </a:lnSpc>
            </a:pPr>
            <a:r>
              <a:rPr lang="en-US" sz="1100" b="0" strike="noStrike" spc="-1">
                <a:solidFill>
                  <a:schemeClr val="lt1"/>
                </a:solidFill>
                <a:latin typeface="inherit"/>
              </a:rPr>
              <a:t>Vulnerability</a:t>
            </a:r>
            <a:endParaRPr lang="en-US" sz="1100" b="0" strike="noStrike" spc="-1">
              <a:solidFill>
                <a:srgbClr val="000000"/>
              </a:solidFill>
              <a:latin typeface="Calibri"/>
            </a:endParaRPr>
          </a:p>
          <a:p>
            <a:pPr algn="ctr">
              <a:lnSpc>
                <a:spcPts val="2049"/>
              </a:lnSpc>
            </a:pPr>
            <a:r>
              <a:rPr lang="en-US" sz="1100" b="0" strike="noStrike" spc="-1">
                <a:solidFill>
                  <a:schemeClr val="lt1"/>
                </a:solidFill>
                <a:latin typeface="inherit"/>
              </a:rPr>
              <a:t>Assessment</a:t>
            </a:r>
            <a:endParaRPr lang="en-US" sz="1100" b="0" strike="noStrike" spc="-1">
              <a:solidFill>
                <a:srgbClr val="000000"/>
              </a:solidFill>
              <a:latin typeface="Calibri"/>
            </a:endParaRPr>
          </a:p>
        </p:txBody>
      </p:sp>
      <p:sp>
        <p:nvSpPr>
          <p:cNvPr id="620" name="TextBox 37"/>
          <p:cNvSpPr/>
          <p:nvPr/>
        </p:nvSpPr>
        <p:spPr>
          <a:xfrm>
            <a:off x="10966680" y="2037960"/>
            <a:ext cx="1447920" cy="52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49"/>
              </a:lnSpc>
            </a:pPr>
            <a:r>
              <a:rPr lang="en-US" sz="1100" b="0" strike="noStrike" spc="-1">
                <a:solidFill>
                  <a:schemeClr val="lt1"/>
                </a:solidFill>
                <a:latin typeface="inherit"/>
              </a:rPr>
              <a:t>Risk</a:t>
            </a:r>
            <a:endParaRPr lang="en-US" sz="1100" b="0" strike="noStrike" spc="-1">
              <a:solidFill>
                <a:srgbClr val="000000"/>
              </a:solidFill>
              <a:latin typeface="Calibri"/>
            </a:endParaRPr>
          </a:p>
          <a:p>
            <a:pPr algn="ctr">
              <a:lnSpc>
                <a:spcPts val="2049"/>
              </a:lnSpc>
            </a:pPr>
            <a:r>
              <a:rPr lang="en-US" sz="1100" b="0" strike="noStrike" spc="-1">
                <a:solidFill>
                  <a:schemeClr val="lt1"/>
                </a:solidFill>
                <a:latin typeface="inherit"/>
              </a:rPr>
              <a:t>Assessment</a:t>
            </a:r>
            <a:endParaRPr lang="en-US" sz="1100" b="0" strike="noStrike" spc="-1">
              <a:solidFill>
                <a:srgbClr val="000000"/>
              </a:solidFill>
              <a:latin typeface="Calibri"/>
            </a:endParaRPr>
          </a:p>
        </p:txBody>
      </p:sp>
      <p:sp>
        <p:nvSpPr>
          <p:cNvPr id="621" name="Oval 6"/>
          <p:cNvSpPr/>
          <p:nvPr/>
        </p:nvSpPr>
        <p:spPr>
          <a:xfrm>
            <a:off x="9759960" y="2565720"/>
            <a:ext cx="137880" cy="12744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tr-TR" sz="1800" b="0" strike="noStrike" spc="-1">
              <a:solidFill>
                <a:schemeClr val="lt1"/>
              </a:solidFill>
              <a:latin typeface="Calibri"/>
            </a:endParaRPr>
          </a:p>
        </p:txBody>
      </p:sp>
      <p:sp>
        <p:nvSpPr>
          <p:cNvPr id="622" name="Oval 7"/>
          <p:cNvSpPr/>
          <p:nvPr/>
        </p:nvSpPr>
        <p:spPr>
          <a:xfrm>
            <a:off x="10698120" y="2552400"/>
            <a:ext cx="137880" cy="12744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tr-TR" sz="1800" b="0" strike="noStrike" spc="-1">
              <a:solidFill>
                <a:schemeClr val="lt1"/>
              </a:solidFill>
              <a:latin typeface="Calibri"/>
            </a:endParaRPr>
          </a:p>
        </p:txBody>
      </p:sp>
      <p:sp>
        <p:nvSpPr>
          <p:cNvPr id="623" name="Oval 9"/>
          <p:cNvSpPr/>
          <p:nvPr/>
        </p:nvSpPr>
        <p:spPr>
          <a:xfrm>
            <a:off x="11619720" y="2565720"/>
            <a:ext cx="137880" cy="127440"/>
          </a:xfrm>
          <a:prstGeom prst="ellipse">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tr-TR" sz="1800" b="0" strike="noStrike" spc="-1">
              <a:solidFill>
                <a:schemeClr val="lt1"/>
              </a:solidFill>
              <a:latin typeface="Calibri"/>
            </a:endParaRPr>
          </a:p>
        </p:txBody>
      </p:sp>
      <p:sp>
        <p:nvSpPr>
          <p:cNvPr id="624" name="TextBox 75"/>
          <p:cNvSpPr/>
          <p:nvPr/>
        </p:nvSpPr>
        <p:spPr>
          <a:xfrm>
            <a:off x="3925213" y="443251"/>
            <a:ext cx="718605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pc="-1" dirty="0">
                <a:solidFill>
                  <a:schemeClr val="lt1"/>
                </a:solidFill>
                <a:latin typeface="inherit"/>
              </a:rPr>
              <a:t>Mobile Application Security Overview</a:t>
            </a:r>
            <a:endParaRPr lang="en-US" sz="2800" b="0" strike="noStrike" spc="-1" dirty="0">
              <a:solidFill>
                <a:srgbClr val="000000"/>
              </a:solidFill>
              <a:latin typeface="Calibri"/>
            </a:endParaRPr>
          </a:p>
        </p:txBody>
      </p:sp>
      <p:pic>
        <p:nvPicPr>
          <p:cNvPr id="625" name="Picture 16"/>
          <p:cNvPicPr/>
          <p:nvPr/>
        </p:nvPicPr>
        <p:blipFill>
          <a:blip r:embed="rId15"/>
          <a:stretch/>
        </p:blipFill>
        <p:spPr>
          <a:xfrm>
            <a:off x="280440" y="78480"/>
            <a:ext cx="1341000" cy="1341000"/>
          </a:xfrm>
          <a:prstGeom prst="rect">
            <a:avLst/>
          </a:prstGeom>
          <a:ln w="0">
            <a:noFill/>
          </a:ln>
        </p:spPr>
      </p:pic>
      <p:cxnSp>
        <p:nvCxnSpPr>
          <p:cNvPr id="626" name="Düz Ok Bağlayıcısı 38"/>
          <p:cNvCxnSpPr/>
          <p:nvPr/>
        </p:nvCxnSpPr>
        <p:spPr>
          <a:xfrm flipH="1">
            <a:off x="10656720" y="3867480"/>
            <a:ext cx="1448280" cy="360"/>
          </a:xfrm>
          <a:prstGeom prst="straightConnector1">
            <a:avLst/>
          </a:prstGeom>
          <a:ln>
            <a:solidFill>
              <a:srgbClr val="FFFFFF"/>
            </a:solidFill>
            <a:round/>
            <a:tailEnd type="triangle" w="med" len="med"/>
          </a:ln>
        </p:spPr>
      </p:cxnSp>
      <p:cxnSp>
        <p:nvCxnSpPr>
          <p:cNvPr id="627" name="Düz Bağlayıcı 46"/>
          <p:cNvCxnSpPr/>
          <p:nvPr/>
        </p:nvCxnSpPr>
        <p:spPr>
          <a:xfrm flipV="1">
            <a:off x="12104640" y="2616120"/>
            <a:ext cx="360" cy="1251720"/>
          </a:xfrm>
          <a:prstGeom prst="straightConnector1">
            <a:avLst/>
          </a:prstGeom>
          <a:ln>
            <a:solidFill>
              <a:srgbClr val="FFFFFF"/>
            </a:solidFill>
            <a:round/>
          </a:ln>
        </p:spPr>
      </p:cxnSp>
      <p:cxnSp>
        <p:nvCxnSpPr>
          <p:cNvPr id="628" name="Düz Bağlayıcı 48"/>
          <p:cNvCxnSpPr/>
          <p:nvPr/>
        </p:nvCxnSpPr>
        <p:spPr>
          <a:xfrm flipH="1">
            <a:off x="9132840" y="2627640"/>
            <a:ext cx="2972160" cy="360"/>
          </a:xfrm>
          <a:prstGeom prst="straightConnector1">
            <a:avLst/>
          </a:prstGeom>
          <a:ln>
            <a:solidFill>
              <a:srgbClr val="FFFFFF"/>
            </a:solidFill>
            <a:roun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cxnSp>
        <p:nvCxnSpPr>
          <p:cNvPr id="629" name="Düz Bağlayıcı 11"/>
          <p:cNvCxnSpPr/>
          <p:nvPr/>
        </p:nvCxnSpPr>
        <p:spPr>
          <a:xfrm flipH="1">
            <a:off x="5807160" y="2921040"/>
            <a:ext cx="1262520" cy="2667240"/>
          </a:xfrm>
          <a:prstGeom prst="straightConnector1">
            <a:avLst/>
          </a:prstGeom>
          <a:ln>
            <a:solidFill>
              <a:srgbClr val="FFFFFF"/>
            </a:solidFill>
            <a:round/>
          </a:ln>
        </p:spPr>
      </p:cxnSp>
      <p:sp>
        <p:nvSpPr>
          <p:cNvPr id="630" name="Freeform 2"/>
          <p:cNvSpPr/>
          <p:nvPr/>
        </p:nvSpPr>
        <p:spPr>
          <a:xfrm>
            <a:off x="4783320" y="2616480"/>
            <a:ext cx="3301560" cy="3484800"/>
          </a:xfrm>
          <a:custGeom>
            <a:avLst/>
            <a:gdLst>
              <a:gd name="textAreaLeft" fmla="*/ 0 w 3301560"/>
              <a:gd name="textAreaRight" fmla="*/ 3301920 w 3301560"/>
              <a:gd name="textAreaTop" fmla="*/ 0 h 3484800"/>
              <a:gd name="textAreaBottom" fmla="*/ 3485160 h 3484800"/>
            </a:gdLst>
            <a:ahLst/>
            <a:cxnLst/>
            <a:rect l="textAreaLeft" t="textAreaTop" r="textAreaRight" b="textAreaBottom"/>
            <a:pathLst>
              <a:path w="5377126" h="5669577">
                <a:moveTo>
                  <a:pt x="0" y="0"/>
                </a:moveTo>
                <a:lnTo>
                  <a:pt x="5377126" y="0"/>
                </a:lnTo>
                <a:lnTo>
                  <a:pt x="5377126" y="5669577"/>
                </a:lnTo>
                <a:lnTo>
                  <a:pt x="0" y="566957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31" name="Freeform 2"/>
          <p:cNvSpPr/>
          <p:nvPr/>
        </p:nvSpPr>
        <p:spPr>
          <a:xfrm>
            <a:off x="4475160" y="2311560"/>
            <a:ext cx="3918600" cy="4131720"/>
          </a:xfrm>
          <a:custGeom>
            <a:avLst/>
            <a:gdLst>
              <a:gd name="textAreaLeft" fmla="*/ 0 w 3918600"/>
              <a:gd name="textAreaRight" fmla="*/ 3918960 w 3918600"/>
              <a:gd name="textAreaTop" fmla="*/ 0 h 4131720"/>
              <a:gd name="textAreaBottom" fmla="*/ 4132080 h 4131720"/>
            </a:gdLst>
            <a:ahLst/>
            <a:cxnLst/>
            <a:rect l="textAreaLeft" t="textAreaTop" r="textAreaRight" b="textAreaBottom"/>
            <a:pathLst>
              <a:path w="5377126" h="5669577">
                <a:moveTo>
                  <a:pt x="0" y="0"/>
                </a:moveTo>
                <a:lnTo>
                  <a:pt x="5377126" y="0"/>
                </a:lnTo>
                <a:lnTo>
                  <a:pt x="5377126" y="5669577"/>
                </a:lnTo>
                <a:lnTo>
                  <a:pt x="0" y="566957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32" name="Metin kutusu 13"/>
          <p:cNvSpPr/>
          <p:nvPr/>
        </p:nvSpPr>
        <p:spPr>
          <a:xfrm>
            <a:off x="5202720" y="3627720"/>
            <a:ext cx="1374480" cy="50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900" b="0" strike="noStrike" spc="-1" dirty="0" err="1">
                <a:solidFill>
                  <a:schemeClr val="lt1"/>
                </a:solidFill>
                <a:latin typeface="inherit"/>
              </a:rPr>
              <a:t>Threat</a:t>
            </a:r>
            <a:r>
              <a:rPr lang="tr-TR" sz="900" b="0" strike="noStrike" spc="-1" dirty="0">
                <a:solidFill>
                  <a:schemeClr val="lt1"/>
                </a:solidFill>
                <a:latin typeface="inherit"/>
              </a:rPr>
              <a:t> </a:t>
            </a:r>
            <a:r>
              <a:rPr lang="tr-TR" sz="900" b="0" strike="noStrike" spc="-1" dirty="0" err="1">
                <a:solidFill>
                  <a:schemeClr val="lt1"/>
                </a:solidFill>
                <a:latin typeface="inherit"/>
              </a:rPr>
              <a:t>Detection</a:t>
            </a:r>
            <a:r>
              <a:rPr lang="tr-TR" sz="900" b="0" strike="noStrike" spc="-1" dirty="0">
                <a:solidFill>
                  <a:schemeClr val="lt1"/>
                </a:solidFill>
                <a:latin typeface="inherit"/>
              </a:rPr>
              <a:t> </a:t>
            </a:r>
            <a:r>
              <a:rPr lang="tr-TR" sz="900" b="0" strike="noStrike" spc="-1" dirty="0" err="1">
                <a:solidFill>
                  <a:schemeClr val="lt1"/>
                </a:solidFill>
                <a:latin typeface="inherit"/>
              </a:rPr>
              <a:t>and</a:t>
            </a:r>
            <a:r>
              <a:rPr lang="tr-TR" sz="900" b="0" strike="noStrike" spc="-1" dirty="0">
                <a:solidFill>
                  <a:schemeClr val="lt1"/>
                </a:solidFill>
                <a:latin typeface="inherit"/>
              </a:rPr>
              <a:t> </a:t>
            </a:r>
          </a:p>
          <a:p>
            <a:pPr algn="ctr">
              <a:lnSpc>
                <a:spcPct val="100000"/>
              </a:lnSpc>
            </a:pPr>
            <a:r>
              <a:rPr lang="tr-TR" sz="900" b="0" strike="noStrike" spc="-1" dirty="0" err="1">
                <a:solidFill>
                  <a:schemeClr val="lt1"/>
                </a:solidFill>
                <a:latin typeface="inherit"/>
              </a:rPr>
              <a:t>Prevention-Oriented</a:t>
            </a:r>
            <a:r>
              <a:rPr lang="tr-TR" sz="900" b="0" strike="noStrike" spc="-1" dirty="0">
                <a:solidFill>
                  <a:schemeClr val="lt1"/>
                </a:solidFill>
                <a:latin typeface="inherit"/>
              </a:rPr>
              <a:t> </a:t>
            </a:r>
            <a:r>
              <a:rPr lang="tr-TR" sz="900" b="0" strike="noStrike" spc="-1" dirty="0" err="1">
                <a:solidFill>
                  <a:schemeClr val="lt1"/>
                </a:solidFill>
                <a:latin typeface="inherit"/>
              </a:rPr>
              <a:t>Approach</a:t>
            </a:r>
            <a:endParaRPr lang="en-US" sz="900" b="0" strike="noStrike" spc="-1" dirty="0">
              <a:solidFill>
                <a:srgbClr val="000000"/>
              </a:solidFill>
              <a:latin typeface="Calibri"/>
            </a:endParaRPr>
          </a:p>
        </p:txBody>
      </p:sp>
      <p:sp>
        <p:nvSpPr>
          <p:cNvPr id="633" name="Metin kutusu 14"/>
          <p:cNvSpPr/>
          <p:nvPr/>
        </p:nvSpPr>
        <p:spPr>
          <a:xfrm>
            <a:off x="6239160" y="4703400"/>
            <a:ext cx="1374480" cy="3401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pPr>
            <a:r>
              <a:rPr lang="en-US" sz="900" b="1" strike="noStrike" spc="-1" dirty="0">
                <a:solidFill>
                  <a:schemeClr val="lt1"/>
                </a:solidFill>
                <a:latin typeface="inherit"/>
                <a:ea typeface="Roboto Light"/>
              </a:rPr>
              <a:t>Data Protection </a:t>
            </a:r>
          </a:p>
          <a:p>
            <a:pPr>
              <a:lnSpc>
                <a:spcPct val="90000"/>
              </a:lnSpc>
            </a:pPr>
            <a:r>
              <a:rPr lang="en-US" sz="900" b="1" strike="noStrike" spc="-1" dirty="0">
                <a:solidFill>
                  <a:schemeClr val="lt1"/>
                </a:solidFill>
                <a:latin typeface="inherit"/>
                <a:ea typeface="Roboto Light"/>
              </a:rPr>
              <a:t>focused approach</a:t>
            </a:r>
            <a:endParaRPr lang="en-US" sz="900" b="0" strike="noStrike" spc="-1" dirty="0">
              <a:solidFill>
                <a:srgbClr val="000000"/>
              </a:solidFill>
              <a:latin typeface="Calibri"/>
            </a:endParaRPr>
          </a:p>
        </p:txBody>
      </p:sp>
      <p:sp>
        <p:nvSpPr>
          <p:cNvPr id="634" name="TextBox 75"/>
          <p:cNvSpPr/>
          <p:nvPr/>
        </p:nvSpPr>
        <p:spPr>
          <a:xfrm>
            <a:off x="930960" y="1600284"/>
            <a:ext cx="274284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2000" b="1" strike="noStrike" spc="-1" dirty="0">
                <a:solidFill>
                  <a:schemeClr val="lt1"/>
                </a:solidFill>
                <a:latin typeface="inherit"/>
                <a:ea typeface="Roboto Light"/>
              </a:rPr>
              <a:t>Threat detection and </a:t>
            </a:r>
          </a:p>
          <a:p>
            <a:pPr>
              <a:lnSpc>
                <a:spcPct val="90000"/>
              </a:lnSpc>
            </a:pPr>
            <a:r>
              <a:rPr lang="en-US" sz="2000" b="1" strike="noStrike" spc="-1" dirty="0">
                <a:solidFill>
                  <a:schemeClr val="lt1"/>
                </a:solidFill>
                <a:latin typeface="inherit"/>
                <a:ea typeface="Roboto Light"/>
              </a:rPr>
              <a:t>prevention-oriented approach</a:t>
            </a:r>
            <a:endParaRPr lang="en-US" sz="2000" b="0" strike="noStrike" spc="-1" dirty="0">
              <a:solidFill>
                <a:srgbClr val="000000"/>
              </a:solidFill>
              <a:latin typeface="Calibri"/>
            </a:endParaRPr>
          </a:p>
        </p:txBody>
      </p:sp>
      <p:sp>
        <p:nvSpPr>
          <p:cNvPr id="635" name="Freeform 123"/>
          <p:cNvSpPr/>
          <p:nvPr/>
        </p:nvSpPr>
        <p:spPr>
          <a:xfrm>
            <a:off x="412920" y="1987200"/>
            <a:ext cx="377280" cy="377280"/>
          </a:xfrm>
          <a:custGeom>
            <a:avLst/>
            <a:gdLst>
              <a:gd name="textAreaLeft" fmla="*/ 0 w 377280"/>
              <a:gd name="textAreaRight" fmla="*/ 377640 w 377280"/>
              <a:gd name="textAreaTop" fmla="*/ 0 h 377280"/>
              <a:gd name="textAreaBottom" fmla="*/ 377640 h 377280"/>
            </a:gdLst>
            <a:ahLst/>
            <a:cxnLst/>
            <a:rect l="textAreaLeft" t="textAreaTop" r="textAreaRight" b="textAreaBottom"/>
            <a:pathLst>
              <a:path w="711" h="710">
                <a:moveTo>
                  <a:pt x="700" y="24"/>
                </a:moveTo>
                <a:lnTo>
                  <a:pt x="698" y="20"/>
                </a:lnTo>
                <a:lnTo>
                  <a:pt x="696" y="15"/>
                </a:lnTo>
                <a:lnTo>
                  <a:pt x="696" y="15"/>
                </a:lnTo>
                <a:lnTo>
                  <a:pt x="692" y="12"/>
                </a:lnTo>
                <a:lnTo>
                  <a:pt x="687" y="11"/>
                </a:lnTo>
                <a:lnTo>
                  <a:pt x="659" y="6"/>
                </a:lnTo>
                <a:lnTo>
                  <a:pt x="631" y="2"/>
                </a:lnTo>
                <a:lnTo>
                  <a:pt x="602" y="0"/>
                </a:lnTo>
                <a:lnTo>
                  <a:pt x="575" y="0"/>
                </a:lnTo>
                <a:lnTo>
                  <a:pt x="547" y="1"/>
                </a:lnTo>
                <a:lnTo>
                  <a:pt x="519" y="5"/>
                </a:lnTo>
                <a:lnTo>
                  <a:pt x="491" y="10"/>
                </a:lnTo>
                <a:lnTo>
                  <a:pt x="463" y="17"/>
                </a:lnTo>
                <a:lnTo>
                  <a:pt x="436" y="26"/>
                </a:lnTo>
                <a:lnTo>
                  <a:pt x="409" y="37"/>
                </a:lnTo>
                <a:lnTo>
                  <a:pt x="384" y="48"/>
                </a:lnTo>
                <a:lnTo>
                  <a:pt x="359" y="62"/>
                </a:lnTo>
                <a:lnTo>
                  <a:pt x="334" y="77"/>
                </a:lnTo>
                <a:lnTo>
                  <a:pt x="312" y="94"/>
                </a:lnTo>
                <a:lnTo>
                  <a:pt x="289" y="112"/>
                </a:lnTo>
                <a:lnTo>
                  <a:pt x="269" y="132"/>
                </a:lnTo>
                <a:lnTo>
                  <a:pt x="259" y="141"/>
                </a:lnTo>
                <a:lnTo>
                  <a:pt x="133" y="141"/>
                </a:lnTo>
                <a:lnTo>
                  <a:pt x="127" y="142"/>
                </a:lnTo>
                <a:lnTo>
                  <a:pt x="123" y="145"/>
                </a:lnTo>
                <a:lnTo>
                  <a:pt x="4" y="264"/>
                </a:lnTo>
                <a:lnTo>
                  <a:pt x="1" y="268"/>
                </a:lnTo>
                <a:lnTo>
                  <a:pt x="0" y="274"/>
                </a:lnTo>
                <a:lnTo>
                  <a:pt x="1" y="279"/>
                </a:lnTo>
                <a:lnTo>
                  <a:pt x="4" y="283"/>
                </a:lnTo>
                <a:lnTo>
                  <a:pt x="61" y="339"/>
                </a:lnTo>
                <a:lnTo>
                  <a:pt x="48" y="352"/>
                </a:lnTo>
                <a:lnTo>
                  <a:pt x="45" y="356"/>
                </a:lnTo>
                <a:lnTo>
                  <a:pt x="44" y="362"/>
                </a:lnTo>
                <a:lnTo>
                  <a:pt x="45" y="367"/>
                </a:lnTo>
                <a:lnTo>
                  <a:pt x="48" y="371"/>
                </a:lnTo>
                <a:lnTo>
                  <a:pt x="96" y="419"/>
                </a:lnTo>
                <a:lnTo>
                  <a:pt x="59" y="487"/>
                </a:lnTo>
                <a:lnTo>
                  <a:pt x="56" y="491"/>
                </a:lnTo>
                <a:lnTo>
                  <a:pt x="56" y="496"/>
                </a:lnTo>
                <a:lnTo>
                  <a:pt x="57" y="500"/>
                </a:lnTo>
                <a:lnTo>
                  <a:pt x="61" y="503"/>
                </a:lnTo>
                <a:lnTo>
                  <a:pt x="78" y="520"/>
                </a:lnTo>
                <a:lnTo>
                  <a:pt x="67" y="533"/>
                </a:lnTo>
                <a:lnTo>
                  <a:pt x="57" y="546"/>
                </a:lnTo>
                <a:lnTo>
                  <a:pt x="49" y="560"/>
                </a:lnTo>
                <a:lnTo>
                  <a:pt x="40" y="574"/>
                </a:lnTo>
                <a:lnTo>
                  <a:pt x="33" y="589"/>
                </a:lnTo>
                <a:lnTo>
                  <a:pt x="26" y="604"/>
                </a:lnTo>
                <a:lnTo>
                  <a:pt x="21" y="619"/>
                </a:lnTo>
                <a:lnTo>
                  <a:pt x="16" y="635"/>
                </a:lnTo>
                <a:lnTo>
                  <a:pt x="1" y="693"/>
                </a:lnTo>
                <a:lnTo>
                  <a:pt x="1" y="694"/>
                </a:lnTo>
                <a:lnTo>
                  <a:pt x="1" y="696"/>
                </a:lnTo>
                <a:lnTo>
                  <a:pt x="1" y="701"/>
                </a:lnTo>
                <a:lnTo>
                  <a:pt x="4" y="706"/>
                </a:lnTo>
                <a:lnTo>
                  <a:pt x="9" y="709"/>
                </a:lnTo>
                <a:lnTo>
                  <a:pt x="13" y="710"/>
                </a:lnTo>
                <a:lnTo>
                  <a:pt x="16" y="710"/>
                </a:lnTo>
                <a:lnTo>
                  <a:pt x="18" y="710"/>
                </a:lnTo>
                <a:lnTo>
                  <a:pt x="76" y="694"/>
                </a:lnTo>
                <a:lnTo>
                  <a:pt x="91" y="690"/>
                </a:lnTo>
                <a:lnTo>
                  <a:pt x="107" y="684"/>
                </a:lnTo>
                <a:lnTo>
                  <a:pt x="122" y="677"/>
                </a:lnTo>
                <a:lnTo>
                  <a:pt x="136" y="670"/>
                </a:lnTo>
                <a:lnTo>
                  <a:pt x="150" y="662"/>
                </a:lnTo>
                <a:lnTo>
                  <a:pt x="164" y="652"/>
                </a:lnTo>
                <a:lnTo>
                  <a:pt x="177" y="642"/>
                </a:lnTo>
                <a:lnTo>
                  <a:pt x="189" y="632"/>
                </a:lnTo>
                <a:lnTo>
                  <a:pt x="207" y="650"/>
                </a:lnTo>
                <a:lnTo>
                  <a:pt x="212" y="652"/>
                </a:lnTo>
                <a:lnTo>
                  <a:pt x="217" y="653"/>
                </a:lnTo>
                <a:lnTo>
                  <a:pt x="221" y="653"/>
                </a:lnTo>
                <a:lnTo>
                  <a:pt x="224" y="652"/>
                </a:lnTo>
                <a:lnTo>
                  <a:pt x="290" y="615"/>
                </a:lnTo>
                <a:lnTo>
                  <a:pt x="339" y="663"/>
                </a:lnTo>
                <a:lnTo>
                  <a:pt x="343" y="665"/>
                </a:lnTo>
                <a:lnTo>
                  <a:pt x="348" y="666"/>
                </a:lnTo>
                <a:lnTo>
                  <a:pt x="354" y="665"/>
                </a:lnTo>
                <a:lnTo>
                  <a:pt x="359" y="663"/>
                </a:lnTo>
                <a:lnTo>
                  <a:pt x="371" y="650"/>
                </a:lnTo>
                <a:lnTo>
                  <a:pt x="428" y="706"/>
                </a:lnTo>
                <a:lnTo>
                  <a:pt x="432" y="709"/>
                </a:lnTo>
                <a:lnTo>
                  <a:pt x="437" y="710"/>
                </a:lnTo>
                <a:lnTo>
                  <a:pt x="443" y="709"/>
                </a:lnTo>
                <a:lnTo>
                  <a:pt x="447" y="706"/>
                </a:lnTo>
                <a:lnTo>
                  <a:pt x="565" y="588"/>
                </a:lnTo>
                <a:lnTo>
                  <a:pt x="568" y="582"/>
                </a:lnTo>
                <a:lnTo>
                  <a:pt x="569" y="577"/>
                </a:lnTo>
                <a:lnTo>
                  <a:pt x="569" y="452"/>
                </a:lnTo>
                <a:lnTo>
                  <a:pt x="579" y="442"/>
                </a:lnTo>
                <a:lnTo>
                  <a:pt x="598" y="422"/>
                </a:lnTo>
                <a:lnTo>
                  <a:pt x="616" y="399"/>
                </a:lnTo>
                <a:lnTo>
                  <a:pt x="634" y="377"/>
                </a:lnTo>
                <a:lnTo>
                  <a:pt x="649" y="352"/>
                </a:lnTo>
                <a:lnTo>
                  <a:pt x="663" y="327"/>
                </a:lnTo>
                <a:lnTo>
                  <a:pt x="674" y="302"/>
                </a:lnTo>
                <a:lnTo>
                  <a:pt x="685" y="275"/>
                </a:lnTo>
                <a:lnTo>
                  <a:pt x="694" y="248"/>
                </a:lnTo>
                <a:lnTo>
                  <a:pt x="700" y="220"/>
                </a:lnTo>
                <a:lnTo>
                  <a:pt x="705" y="192"/>
                </a:lnTo>
                <a:lnTo>
                  <a:pt x="709" y="164"/>
                </a:lnTo>
                <a:lnTo>
                  <a:pt x="711" y="136"/>
                </a:lnTo>
                <a:lnTo>
                  <a:pt x="711" y="107"/>
                </a:lnTo>
                <a:lnTo>
                  <a:pt x="709" y="80"/>
                </a:lnTo>
                <a:lnTo>
                  <a:pt x="705" y="52"/>
                </a:lnTo>
                <a:lnTo>
                  <a:pt x="700" y="24"/>
                </a:lnTo>
                <a:close/>
                <a:moveTo>
                  <a:pt x="34" y="274"/>
                </a:moveTo>
                <a:lnTo>
                  <a:pt x="138" y="169"/>
                </a:lnTo>
                <a:lnTo>
                  <a:pt x="231" y="169"/>
                </a:lnTo>
                <a:lnTo>
                  <a:pt x="106" y="294"/>
                </a:lnTo>
                <a:lnTo>
                  <a:pt x="106" y="294"/>
                </a:lnTo>
                <a:lnTo>
                  <a:pt x="106" y="294"/>
                </a:lnTo>
                <a:lnTo>
                  <a:pt x="106" y="294"/>
                </a:lnTo>
                <a:lnTo>
                  <a:pt x="106" y="294"/>
                </a:lnTo>
                <a:lnTo>
                  <a:pt x="80" y="320"/>
                </a:lnTo>
                <a:lnTo>
                  <a:pt x="34" y="274"/>
                </a:lnTo>
                <a:close/>
                <a:moveTo>
                  <a:pt x="68" y="667"/>
                </a:moveTo>
                <a:lnTo>
                  <a:pt x="34" y="677"/>
                </a:lnTo>
                <a:lnTo>
                  <a:pt x="42" y="642"/>
                </a:lnTo>
                <a:lnTo>
                  <a:pt x="47" y="629"/>
                </a:lnTo>
                <a:lnTo>
                  <a:pt x="52" y="615"/>
                </a:lnTo>
                <a:lnTo>
                  <a:pt x="57" y="601"/>
                </a:lnTo>
                <a:lnTo>
                  <a:pt x="64" y="588"/>
                </a:lnTo>
                <a:lnTo>
                  <a:pt x="71" y="575"/>
                </a:lnTo>
                <a:lnTo>
                  <a:pt x="80" y="563"/>
                </a:lnTo>
                <a:lnTo>
                  <a:pt x="89" y="551"/>
                </a:lnTo>
                <a:lnTo>
                  <a:pt x="98" y="541"/>
                </a:lnTo>
                <a:lnTo>
                  <a:pt x="170" y="612"/>
                </a:lnTo>
                <a:lnTo>
                  <a:pt x="158" y="622"/>
                </a:lnTo>
                <a:lnTo>
                  <a:pt x="147" y="631"/>
                </a:lnTo>
                <a:lnTo>
                  <a:pt x="135" y="638"/>
                </a:lnTo>
                <a:lnTo>
                  <a:pt x="122" y="646"/>
                </a:lnTo>
                <a:lnTo>
                  <a:pt x="109" y="652"/>
                </a:lnTo>
                <a:lnTo>
                  <a:pt x="96" y="659"/>
                </a:lnTo>
                <a:lnTo>
                  <a:pt x="82" y="663"/>
                </a:lnTo>
                <a:lnTo>
                  <a:pt x="68" y="667"/>
                </a:lnTo>
                <a:close/>
                <a:moveTo>
                  <a:pt x="219" y="622"/>
                </a:moveTo>
                <a:lnTo>
                  <a:pt x="201" y="604"/>
                </a:lnTo>
                <a:lnTo>
                  <a:pt x="200" y="604"/>
                </a:lnTo>
                <a:lnTo>
                  <a:pt x="200" y="603"/>
                </a:lnTo>
                <a:lnTo>
                  <a:pt x="199" y="603"/>
                </a:lnTo>
                <a:lnTo>
                  <a:pt x="198" y="602"/>
                </a:lnTo>
                <a:lnTo>
                  <a:pt x="108" y="512"/>
                </a:lnTo>
                <a:lnTo>
                  <a:pt x="108" y="511"/>
                </a:lnTo>
                <a:lnTo>
                  <a:pt x="107" y="511"/>
                </a:lnTo>
                <a:lnTo>
                  <a:pt x="107" y="510"/>
                </a:lnTo>
                <a:lnTo>
                  <a:pt x="106" y="510"/>
                </a:lnTo>
                <a:lnTo>
                  <a:pt x="88" y="491"/>
                </a:lnTo>
                <a:lnTo>
                  <a:pt x="116" y="440"/>
                </a:lnTo>
                <a:lnTo>
                  <a:pt x="270" y="594"/>
                </a:lnTo>
                <a:lnTo>
                  <a:pt x="219" y="622"/>
                </a:lnTo>
                <a:close/>
                <a:moveTo>
                  <a:pt x="541" y="572"/>
                </a:moveTo>
                <a:lnTo>
                  <a:pt x="437" y="677"/>
                </a:lnTo>
                <a:lnTo>
                  <a:pt x="391" y="630"/>
                </a:lnTo>
                <a:lnTo>
                  <a:pt x="541" y="479"/>
                </a:lnTo>
                <a:lnTo>
                  <a:pt x="541" y="572"/>
                </a:lnTo>
                <a:close/>
                <a:moveTo>
                  <a:pt x="560" y="423"/>
                </a:moveTo>
                <a:lnTo>
                  <a:pt x="361" y="620"/>
                </a:lnTo>
                <a:lnTo>
                  <a:pt x="361" y="620"/>
                </a:lnTo>
                <a:lnTo>
                  <a:pt x="361" y="620"/>
                </a:lnTo>
                <a:lnTo>
                  <a:pt x="361" y="620"/>
                </a:lnTo>
                <a:lnTo>
                  <a:pt x="361" y="620"/>
                </a:lnTo>
                <a:lnTo>
                  <a:pt x="348" y="633"/>
                </a:lnTo>
                <a:lnTo>
                  <a:pt x="303" y="587"/>
                </a:lnTo>
                <a:lnTo>
                  <a:pt x="123" y="408"/>
                </a:lnTo>
                <a:lnTo>
                  <a:pt x="123" y="408"/>
                </a:lnTo>
                <a:lnTo>
                  <a:pt x="123" y="408"/>
                </a:lnTo>
                <a:lnTo>
                  <a:pt x="78" y="362"/>
                </a:lnTo>
                <a:lnTo>
                  <a:pt x="115" y="324"/>
                </a:lnTo>
                <a:lnTo>
                  <a:pt x="301" y="510"/>
                </a:lnTo>
                <a:lnTo>
                  <a:pt x="305" y="512"/>
                </a:lnTo>
                <a:lnTo>
                  <a:pt x="311" y="513"/>
                </a:lnTo>
                <a:lnTo>
                  <a:pt x="316" y="512"/>
                </a:lnTo>
                <a:lnTo>
                  <a:pt x="320" y="510"/>
                </a:lnTo>
                <a:lnTo>
                  <a:pt x="324" y="504"/>
                </a:lnTo>
                <a:lnTo>
                  <a:pt x="325" y="499"/>
                </a:lnTo>
                <a:lnTo>
                  <a:pt x="324" y="494"/>
                </a:lnTo>
                <a:lnTo>
                  <a:pt x="320" y="489"/>
                </a:lnTo>
                <a:lnTo>
                  <a:pt x="135" y="305"/>
                </a:lnTo>
                <a:lnTo>
                  <a:pt x="288" y="151"/>
                </a:lnTo>
                <a:lnTo>
                  <a:pt x="307" y="133"/>
                </a:lnTo>
                <a:lnTo>
                  <a:pt x="328" y="116"/>
                </a:lnTo>
                <a:lnTo>
                  <a:pt x="349" y="100"/>
                </a:lnTo>
                <a:lnTo>
                  <a:pt x="372" y="86"/>
                </a:lnTo>
                <a:lnTo>
                  <a:pt x="394" y="73"/>
                </a:lnTo>
                <a:lnTo>
                  <a:pt x="418" y="62"/>
                </a:lnTo>
                <a:lnTo>
                  <a:pt x="442" y="53"/>
                </a:lnTo>
                <a:lnTo>
                  <a:pt x="466" y="44"/>
                </a:lnTo>
                <a:lnTo>
                  <a:pt x="492" y="38"/>
                </a:lnTo>
                <a:lnTo>
                  <a:pt x="517" y="33"/>
                </a:lnTo>
                <a:lnTo>
                  <a:pt x="542" y="29"/>
                </a:lnTo>
                <a:lnTo>
                  <a:pt x="569" y="28"/>
                </a:lnTo>
                <a:lnTo>
                  <a:pt x="595" y="27"/>
                </a:lnTo>
                <a:lnTo>
                  <a:pt x="622" y="29"/>
                </a:lnTo>
                <a:lnTo>
                  <a:pt x="648" y="31"/>
                </a:lnTo>
                <a:lnTo>
                  <a:pt x="674" y="37"/>
                </a:lnTo>
                <a:lnTo>
                  <a:pt x="679" y="62"/>
                </a:lnTo>
                <a:lnTo>
                  <a:pt x="682" y="89"/>
                </a:lnTo>
                <a:lnTo>
                  <a:pt x="683" y="116"/>
                </a:lnTo>
                <a:lnTo>
                  <a:pt x="683" y="142"/>
                </a:lnTo>
                <a:lnTo>
                  <a:pt x="681" y="167"/>
                </a:lnTo>
                <a:lnTo>
                  <a:pt x="678" y="193"/>
                </a:lnTo>
                <a:lnTo>
                  <a:pt x="672" y="219"/>
                </a:lnTo>
                <a:lnTo>
                  <a:pt x="666" y="244"/>
                </a:lnTo>
                <a:lnTo>
                  <a:pt x="658" y="268"/>
                </a:lnTo>
                <a:lnTo>
                  <a:pt x="649" y="293"/>
                </a:lnTo>
                <a:lnTo>
                  <a:pt x="637" y="317"/>
                </a:lnTo>
                <a:lnTo>
                  <a:pt x="624" y="339"/>
                </a:lnTo>
                <a:lnTo>
                  <a:pt x="610" y="360"/>
                </a:lnTo>
                <a:lnTo>
                  <a:pt x="595" y="382"/>
                </a:lnTo>
                <a:lnTo>
                  <a:pt x="578" y="402"/>
                </a:lnTo>
                <a:lnTo>
                  <a:pt x="560" y="42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636" name="Freeform 125"/>
          <p:cNvSpPr/>
          <p:nvPr/>
        </p:nvSpPr>
        <p:spPr>
          <a:xfrm>
            <a:off x="572400" y="2082960"/>
            <a:ext cx="115920" cy="123840"/>
          </a:xfrm>
          <a:custGeom>
            <a:avLst/>
            <a:gdLst>
              <a:gd name="textAreaLeft" fmla="*/ 0 w 115920"/>
              <a:gd name="textAreaRight" fmla="*/ 116280 w 115920"/>
              <a:gd name="textAreaTop" fmla="*/ 0 h 123840"/>
              <a:gd name="textAreaBottom" fmla="*/ 124200 h 123840"/>
            </a:gdLst>
            <a:ahLst/>
            <a:cxnLst/>
            <a:rect l="textAreaLeft" t="textAreaTop" r="textAreaRight" b="textAreaBottom"/>
            <a:pathLst>
              <a:path w="219" h="233">
                <a:moveTo>
                  <a:pt x="212" y="157"/>
                </a:moveTo>
                <a:lnTo>
                  <a:pt x="207" y="155"/>
                </a:lnTo>
                <a:lnTo>
                  <a:pt x="201" y="155"/>
                </a:lnTo>
                <a:lnTo>
                  <a:pt x="197" y="157"/>
                </a:lnTo>
                <a:lnTo>
                  <a:pt x="193" y="161"/>
                </a:lnTo>
                <a:lnTo>
                  <a:pt x="186" y="171"/>
                </a:lnTo>
                <a:lnTo>
                  <a:pt x="179" y="179"/>
                </a:lnTo>
                <a:lnTo>
                  <a:pt x="170" y="187"/>
                </a:lnTo>
                <a:lnTo>
                  <a:pt x="161" y="193"/>
                </a:lnTo>
                <a:lnTo>
                  <a:pt x="151" y="199"/>
                </a:lnTo>
                <a:lnTo>
                  <a:pt x="139" y="203"/>
                </a:lnTo>
                <a:lnTo>
                  <a:pt x="129" y="205"/>
                </a:lnTo>
                <a:lnTo>
                  <a:pt x="117" y="205"/>
                </a:lnTo>
                <a:lnTo>
                  <a:pt x="107" y="205"/>
                </a:lnTo>
                <a:lnTo>
                  <a:pt x="99" y="204"/>
                </a:lnTo>
                <a:lnTo>
                  <a:pt x="90" y="202"/>
                </a:lnTo>
                <a:lnTo>
                  <a:pt x="82" y="199"/>
                </a:lnTo>
                <a:lnTo>
                  <a:pt x="74" y="194"/>
                </a:lnTo>
                <a:lnTo>
                  <a:pt x="67" y="190"/>
                </a:lnTo>
                <a:lnTo>
                  <a:pt x="60" y="185"/>
                </a:lnTo>
                <a:lnTo>
                  <a:pt x="53" y="179"/>
                </a:lnTo>
                <a:lnTo>
                  <a:pt x="48" y="173"/>
                </a:lnTo>
                <a:lnTo>
                  <a:pt x="43" y="166"/>
                </a:lnTo>
                <a:lnTo>
                  <a:pt x="38" y="159"/>
                </a:lnTo>
                <a:lnTo>
                  <a:pt x="35" y="151"/>
                </a:lnTo>
                <a:lnTo>
                  <a:pt x="32" y="143"/>
                </a:lnTo>
                <a:lnTo>
                  <a:pt x="30" y="134"/>
                </a:lnTo>
                <a:lnTo>
                  <a:pt x="29" y="126"/>
                </a:lnTo>
                <a:lnTo>
                  <a:pt x="28" y="117"/>
                </a:lnTo>
                <a:lnTo>
                  <a:pt x="29" y="108"/>
                </a:lnTo>
                <a:lnTo>
                  <a:pt x="30" y="99"/>
                </a:lnTo>
                <a:lnTo>
                  <a:pt x="32" y="90"/>
                </a:lnTo>
                <a:lnTo>
                  <a:pt x="35" y="82"/>
                </a:lnTo>
                <a:lnTo>
                  <a:pt x="38" y="74"/>
                </a:lnTo>
                <a:lnTo>
                  <a:pt x="43" y="67"/>
                </a:lnTo>
                <a:lnTo>
                  <a:pt x="48" y="60"/>
                </a:lnTo>
                <a:lnTo>
                  <a:pt x="53" y="54"/>
                </a:lnTo>
                <a:lnTo>
                  <a:pt x="60" y="49"/>
                </a:lnTo>
                <a:lnTo>
                  <a:pt x="67" y="43"/>
                </a:lnTo>
                <a:lnTo>
                  <a:pt x="74" y="39"/>
                </a:lnTo>
                <a:lnTo>
                  <a:pt x="82" y="35"/>
                </a:lnTo>
                <a:lnTo>
                  <a:pt x="90" y="31"/>
                </a:lnTo>
                <a:lnTo>
                  <a:pt x="99" y="29"/>
                </a:lnTo>
                <a:lnTo>
                  <a:pt x="107" y="28"/>
                </a:lnTo>
                <a:lnTo>
                  <a:pt x="117" y="28"/>
                </a:lnTo>
                <a:lnTo>
                  <a:pt x="126" y="28"/>
                </a:lnTo>
                <a:lnTo>
                  <a:pt x="136" y="30"/>
                </a:lnTo>
                <a:lnTo>
                  <a:pt x="146" y="32"/>
                </a:lnTo>
                <a:lnTo>
                  <a:pt x="154" y="36"/>
                </a:lnTo>
                <a:lnTo>
                  <a:pt x="163" y="41"/>
                </a:lnTo>
                <a:lnTo>
                  <a:pt x="170" y="46"/>
                </a:lnTo>
                <a:lnTo>
                  <a:pt x="178" y="53"/>
                </a:lnTo>
                <a:lnTo>
                  <a:pt x="184" y="59"/>
                </a:lnTo>
                <a:lnTo>
                  <a:pt x="189" y="64"/>
                </a:lnTo>
                <a:lnTo>
                  <a:pt x="194" y="65"/>
                </a:lnTo>
                <a:lnTo>
                  <a:pt x="199" y="64"/>
                </a:lnTo>
                <a:lnTo>
                  <a:pt x="205" y="61"/>
                </a:lnTo>
                <a:lnTo>
                  <a:pt x="208" y="57"/>
                </a:lnTo>
                <a:lnTo>
                  <a:pt x="209" y="52"/>
                </a:lnTo>
                <a:lnTo>
                  <a:pt x="209" y="46"/>
                </a:lnTo>
                <a:lnTo>
                  <a:pt x="206" y="42"/>
                </a:lnTo>
                <a:lnTo>
                  <a:pt x="197" y="32"/>
                </a:lnTo>
                <a:lnTo>
                  <a:pt x="188" y="24"/>
                </a:lnTo>
                <a:lnTo>
                  <a:pt x="177" y="17"/>
                </a:lnTo>
                <a:lnTo>
                  <a:pt x="166" y="11"/>
                </a:lnTo>
                <a:lnTo>
                  <a:pt x="154" y="7"/>
                </a:lnTo>
                <a:lnTo>
                  <a:pt x="142" y="2"/>
                </a:lnTo>
                <a:lnTo>
                  <a:pt x="130" y="1"/>
                </a:lnTo>
                <a:lnTo>
                  <a:pt x="117" y="0"/>
                </a:lnTo>
                <a:lnTo>
                  <a:pt x="105" y="0"/>
                </a:lnTo>
                <a:lnTo>
                  <a:pt x="93" y="2"/>
                </a:lnTo>
                <a:lnTo>
                  <a:pt x="82" y="6"/>
                </a:lnTo>
                <a:lnTo>
                  <a:pt x="72" y="9"/>
                </a:lnTo>
                <a:lnTo>
                  <a:pt x="61" y="14"/>
                </a:lnTo>
                <a:lnTo>
                  <a:pt x="51" y="20"/>
                </a:lnTo>
                <a:lnTo>
                  <a:pt x="43" y="27"/>
                </a:lnTo>
                <a:lnTo>
                  <a:pt x="34" y="35"/>
                </a:lnTo>
                <a:lnTo>
                  <a:pt x="27" y="42"/>
                </a:lnTo>
                <a:lnTo>
                  <a:pt x="20" y="52"/>
                </a:lnTo>
                <a:lnTo>
                  <a:pt x="14" y="61"/>
                </a:lnTo>
                <a:lnTo>
                  <a:pt x="9" y="71"/>
                </a:lnTo>
                <a:lnTo>
                  <a:pt x="5" y="82"/>
                </a:lnTo>
                <a:lnTo>
                  <a:pt x="2" y="94"/>
                </a:lnTo>
                <a:lnTo>
                  <a:pt x="1" y="104"/>
                </a:lnTo>
                <a:lnTo>
                  <a:pt x="0" y="117"/>
                </a:lnTo>
                <a:lnTo>
                  <a:pt x="1" y="129"/>
                </a:lnTo>
                <a:lnTo>
                  <a:pt x="2" y="140"/>
                </a:lnTo>
                <a:lnTo>
                  <a:pt x="5" y="151"/>
                </a:lnTo>
                <a:lnTo>
                  <a:pt x="9" y="162"/>
                </a:lnTo>
                <a:lnTo>
                  <a:pt x="14" y="172"/>
                </a:lnTo>
                <a:lnTo>
                  <a:pt x="20" y="181"/>
                </a:lnTo>
                <a:lnTo>
                  <a:pt x="27" y="191"/>
                </a:lnTo>
                <a:lnTo>
                  <a:pt x="34" y="199"/>
                </a:lnTo>
                <a:lnTo>
                  <a:pt x="43" y="206"/>
                </a:lnTo>
                <a:lnTo>
                  <a:pt x="51" y="214"/>
                </a:lnTo>
                <a:lnTo>
                  <a:pt x="61" y="219"/>
                </a:lnTo>
                <a:lnTo>
                  <a:pt x="72" y="224"/>
                </a:lnTo>
                <a:lnTo>
                  <a:pt x="82" y="228"/>
                </a:lnTo>
                <a:lnTo>
                  <a:pt x="93" y="231"/>
                </a:lnTo>
                <a:lnTo>
                  <a:pt x="105" y="233"/>
                </a:lnTo>
                <a:lnTo>
                  <a:pt x="117" y="233"/>
                </a:lnTo>
                <a:lnTo>
                  <a:pt x="132" y="232"/>
                </a:lnTo>
                <a:lnTo>
                  <a:pt x="147" y="229"/>
                </a:lnTo>
                <a:lnTo>
                  <a:pt x="161" y="224"/>
                </a:lnTo>
                <a:lnTo>
                  <a:pt x="175" y="218"/>
                </a:lnTo>
                <a:lnTo>
                  <a:pt x="188" y="209"/>
                </a:lnTo>
                <a:lnTo>
                  <a:pt x="198" y="200"/>
                </a:lnTo>
                <a:lnTo>
                  <a:pt x="209" y="188"/>
                </a:lnTo>
                <a:lnTo>
                  <a:pt x="218" y="175"/>
                </a:lnTo>
                <a:lnTo>
                  <a:pt x="219" y="170"/>
                </a:lnTo>
                <a:lnTo>
                  <a:pt x="219" y="164"/>
                </a:lnTo>
                <a:lnTo>
                  <a:pt x="217" y="160"/>
                </a:lnTo>
                <a:lnTo>
                  <a:pt x="212" y="157"/>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61920" rIns="114840" bIns="61920" numCol="1" spcCol="0" anchor="t">
            <a:noAutofit/>
          </a:bodyPr>
          <a:lstStyle/>
          <a:p>
            <a:pPr>
              <a:lnSpc>
                <a:spcPct val="100000"/>
              </a:lnSpc>
            </a:pPr>
            <a:endParaRPr lang="en-US" sz="1800" b="0" strike="noStrike" spc="-1">
              <a:solidFill>
                <a:srgbClr val="000000"/>
              </a:solidFill>
              <a:latin typeface="Roboto Light"/>
            </a:endParaRPr>
          </a:p>
        </p:txBody>
      </p:sp>
      <p:sp>
        <p:nvSpPr>
          <p:cNvPr id="637" name="TextBox 75"/>
          <p:cNvSpPr/>
          <p:nvPr/>
        </p:nvSpPr>
        <p:spPr>
          <a:xfrm>
            <a:off x="9431639" y="1877283"/>
            <a:ext cx="7198041"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90000"/>
              </a:lnSpc>
            </a:pPr>
            <a:r>
              <a:rPr lang="en-US" sz="2000" b="1" strike="noStrike" spc="-1" dirty="0">
                <a:solidFill>
                  <a:schemeClr val="lt1"/>
                </a:solidFill>
                <a:latin typeface="inherit"/>
                <a:ea typeface="Roboto Light"/>
              </a:rPr>
              <a:t>Data Protection </a:t>
            </a:r>
          </a:p>
          <a:p>
            <a:pPr>
              <a:lnSpc>
                <a:spcPct val="90000"/>
              </a:lnSpc>
            </a:pPr>
            <a:r>
              <a:rPr lang="en-US" sz="2000" b="1" strike="noStrike" spc="-1" dirty="0">
                <a:solidFill>
                  <a:schemeClr val="lt1"/>
                </a:solidFill>
                <a:latin typeface="inherit"/>
                <a:ea typeface="Roboto Light"/>
              </a:rPr>
              <a:t>focused approach</a:t>
            </a:r>
            <a:endParaRPr lang="en-US" sz="2000" b="0" strike="noStrike" spc="-1" dirty="0">
              <a:solidFill>
                <a:srgbClr val="000000"/>
              </a:solidFill>
              <a:latin typeface="Calibri"/>
            </a:endParaRPr>
          </a:p>
        </p:txBody>
      </p:sp>
      <p:sp>
        <p:nvSpPr>
          <p:cNvPr id="638" name="Freeform 123"/>
          <p:cNvSpPr/>
          <p:nvPr/>
        </p:nvSpPr>
        <p:spPr>
          <a:xfrm>
            <a:off x="9006840" y="2023200"/>
            <a:ext cx="377280" cy="377280"/>
          </a:xfrm>
          <a:custGeom>
            <a:avLst/>
            <a:gdLst>
              <a:gd name="textAreaLeft" fmla="*/ 0 w 377280"/>
              <a:gd name="textAreaRight" fmla="*/ 377640 w 377280"/>
              <a:gd name="textAreaTop" fmla="*/ 0 h 377280"/>
              <a:gd name="textAreaBottom" fmla="*/ 377640 h 377280"/>
            </a:gdLst>
            <a:ahLst/>
            <a:cxnLst/>
            <a:rect l="textAreaLeft" t="textAreaTop" r="textAreaRight" b="textAreaBottom"/>
            <a:pathLst>
              <a:path w="711" h="710">
                <a:moveTo>
                  <a:pt x="700" y="24"/>
                </a:moveTo>
                <a:lnTo>
                  <a:pt x="698" y="20"/>
                </a:lnTo>
                <a:lnTo>
                  <a:pt x="696" y="15"/>
                </a:lnTo>
                <a:lnTo>
                  <a:pt x="696" y="15"/>
                </a:lnTo>
                <a:lnTo>
                  <a:pt x="692" y="12"/>
                </a:lnTo>
                <a:lnTo>
                  <a:pt x="687" y="11"/>
                </a:lnTo>
                <a:lnTo>
                  <a:pt x="659" y="6"/>
                </a:lnTo>
                <a:lnTo>
                  <a:pt x="631" y="2"/>
                </a:lnTo>
                <a:lnTo>
                  <a:pt x="602" y="0"/>
                </a:lnTo>
                <a:lnTo>
                  <a:pt x="575" y="0"/>
                </a:lnTo>
                <a:lnTo>
                  <a:pt x="547" y="1"/>
                </a:lnTo>
                <a:lnTo>
                  <a:pt x="519" y="5"/>
                </a:lnTo>
                <a:lnTo>
                  <a:pt x="491" y="10"/>
                </a:lnTo>
                <a:lnTo>
                  <a:pt x="463" y="17"/>
                </a:lnTo>
                <a:lnTo>
                  <a:pt x="436" y="26"/>
                </a:lnTo>
                <a:lnTo>
                  <a:pt x="409" y="37"/>
                </a:lnTo>
                <a:lnTo>
                  <a:pt x="384" y="48"/>
                </a:lnTo>
                <a:lnTo>
                  <a:pt x="359" y="62"/>
                </a:lnTo>
                <a:lnTo>
                  <a:pt x="334" y="77"/>
                </a:lnTo>
                <a:lnTo>
                  <a:pt x="312" y="94"/>
                </a:lnTo>
                <a:lnTo>
                  <a:pt x="289" y="112"/>
                </a:lnTo>
                <a:lnTo>
                  <a:pt x="269" y="132"/>
                </a:lnTo>
                <a:lnTo>
                  <a:pt x="259" y="141"/>
                </a:lnTo>
                <a:lnTo>
                  <a:pt x="133" y="141"/>
                </a:lnTo>
                <a:lnTo>
                  <a:pt x="127" y="142"/>
                </a:lnTo>
                <a:lnTo>
                  <a:pt x="123" y="145"/>
                </a:lnTo>
                <a:lnTo>
                  <a:pt x="4" y="264"/>
                </a:lnTo>
                <a:lnTo>
                  <a:pt x="1" y="268"/>
                </a:lnTo>
                <a:lnTo>
                  <a:pt x="0" y="274"/>
                </a:lnTo>
                <a:lnTo>
                  <a:pt x="1" y="279"/>
                </a:lnTo>
                <a:lnTo>
                  <a:pt x="4" y="283"/>
                </a:lnTo>
                <a:lnTo>
                  <a:pt x="61" y="339"/>
                </a:lnTo>
                <a:lnTo>
                  <a:pt x="48" y="352"/>
                </a:lnTo>
                <a:lnTo>
                  <a:pt x="45" y="356"/>
                </a:lnTo>
                <a:lnTo>
                  <a:pt x="44" y="362"/>
                </a:lnTo>
                <a:lnTo>
                  <a:pt x="45" y="367"/>
                </a:lnTo>
                <a:lnTo>
                  <a:pt x="48" y="371"/>
                </a:lnTo>
                <a:lnTo>
                  <a:pt x="96" y="419"/>
                </a:lnTo>
                <a:lnTo>
                  <a:pt x="59" y="487"/>
                </a:lnTo>
                <a:lnTo>
                  <a:pt x="56" y="491"/>
                </a:lnTo>
                <a:lnTo>
                  <a:pt x="56" y="496"/>
                </a:lnTo>
                <a:lnTo>
                  <a:pt x="57" y="500"/>
                </a:lnTo>
                <a:lnTo>
                  <a:pt x="61" y="503"/>
                </a:lnTo>
                <a:lnTo>
                  <a:pt x="78" y="520"/>
                </a:lnTo>
                <a:lnTo>
                  <a:pt x="67" y="533"/>
                </a:lnTo>
                <a:lnTo>
                  <a:pt x="57" y="546"/>
                </a:lnTo>
                <a:lnTo>
                  <a:pt x="49" y="560"/>
                </a:lnTo>
                <a:lnTo>
                  <a:pt x="40" y="574"/>
                </a:lnTo>
                <a:lnTo>
                  <a:pt x="33" y="589"/>
                </a:lnTo>
                <a:lnTo>
                  <a:pt x="26" y="604"/>
                </a:lnTo>
                <a:lnTo>
                  <a:pt x="21" y="619"/>
                </a:lnTo>
                <a:lnTo>
                  <a:pt x="16" y="635"/>
                </a:lnTo>
                <a:lnTo>
                  <a:pt x="1" y="693"/>
                </a:lnTo>
                <a:lnTo>
                  <a:pt x="1" y="694"/>
                </a:lnTo>
                <a:lnTo>
                  <a:pt x="1" y="696"/>
                </a:lnTo>
                <a:lnTo>
                  <a:pt x="1" y="701"/>
                </a:lnTo>
                <a:lnTo>
                  <a:pt x="4" y="706"/>
                </a:lnTo>
                <a:lnTo>
                  <a:pt x="9" y="709"/>
                </a:lnTo>
                <a:lnTo>
                  <a:pt x="13" y="710"/>
                </a:lnTo>
                <a:lnTo>
                  <a:pt x="16" y="710"/>
                </a:lnTo>
                <a:lnTo>
                  <a:pt x="18" y="710"/>
                </a:lnTo>
                <a:lnTo>
                  <a:pt x="76" y="694"/>
                </a:lnTo>
                <a:lnTo>
                  <a:pt x="91" y="690"/>
                </a:lnTo>
                <a:lnTo>
                  <a:pt x="107" y="684"/>
                </a:lnTo>
                <a:lnTo>
                  <a:pt x="122" y="677"/>
                </a:lnTo>
                <a:lnTo>
                  <a:pt x="136" y="670"/>
                </a:lnTo>
                <a:lnTo>
                  <a:pt x="150" y="662"/>
                </a:lnTo>
                <a:lnTo>
                  <a:pt x="164" y="652"/>
                </a:lnTo>
                <a:lnTo>
                  <a:pt x="177" y="642"/>
                </a:lnTo>
                <a:lnTo>
                  <a:pt x="189" y="632"/>
                </a:lnTo>
                <a:lnTo>
                  <a:pt x="207" y="650"/>
                </a:lnTo>
                <a:lnTo>
                  <a:pt x="212" y="652"/>
                </a:lnTo>
                <a:lnTo>
                  <a:pt x="217" y="653"/>
                </a:lnTo>
                <a:lnTo>
                  <a:pt x="221" y="653"/>
                </a:lnTo>
                <a:lnTo>
                  <a:pt x="224" y="652"/>
                </a:lnTo>
                <a:lnTo>
                  <a:pt x="290" y="615"/>
                </a:lnTo>
                <a:lnTo>
                  <a:pt x="339" y="663"/>
                </a:lnTo>
                <a:lnTo>
                  <a:pt x="343" y="665"/>
                </a:lnTo>
                <a:lnTo>
                  <a:pt x="348" y="666"/>
                </a:lnTo>
                <a:lnTo>
                  <a:pt x="354" y="665"/>
                </a:lnTo>
                <a:lnTo>
                  <a:pt x="359" y="663"/>
                </a:lnTo>
                <a:lnTo>
                  <a:pt x="371" y="650"/>
                </a:lnTo>
                <a:lnTo>
                  <a:pt x="428" y="706"/>
                </a:lnTo>
                <a:lnTo>
                  <a:pt x="432" y="709"/>
                </a:lnTo>
                <a:lnTo>
                  <a:pt x="437" y="710"/>
                </a:lnTo>
                <a:lnTo>
                  <a:pt x="443" y="709"/>
                </a:lnTo>
                <a:lnTo>
                  <a:pt x="447" y="706"/>
                </a:lnTo>
                <a:lnTo>
                  <a:pt x="565" y="588"/>
                </a:lnTo>
                <a:lnTo>
                  <a:pt x="568" y="582"/>
                </a:lnTo>
                <a:lnTo>
                  <a:pt x="569" y="577"/>
                </a:lnTo>
                <a:lnTo>
                  <a:pt x="569" y="452"/>
                </a:lnTo>
                <a:lnTo>
                  <a:pt x="579" y="442"/>
                </a:lnTo>
                <a:lnTo>
                  <a:pt x="598" y="422"/>
                </a:lnTo>
                <a:lnTo>
                  <a:pt x="616" y="399"/>
                </a:lnTo>
                <a:lnTo>
                  <a:pt x="634" y="377"/>
                </a:lnTo>
                <a:lnTo>
                  <a:pt x="649" y="352"/>
                </a:lnTo>
                <a:lnTo>
                  <a:pt x="663" y="327"/>
                </a:lnTo>
                <a:lnTo>
                  <a:pt x="674" y="302"/>
                </a:lnTo>
                <a:lnTo>
                  <a:pt x="685" y="275"/>
                </a:lnTo>
                <a:lnTo>
                  <a:pt x="694" y="248"/>
                </a:lnTo>
                <a:lnTo>
                  <a:pt x="700" y="220"/>
                </a:lnTo>
                <a:lnTo>
                  <a:pt x="705" y="192"/>
                </a:lnTo>
                <a:lnTo>
                  <a:pt x="709" y="164"/>
                </a:lnTo>
                <a:lnTo>
                  <a:pt x="711" y="136"/>
                </a:lnTo>
                <a:lnTo>
                  <a:pt x="711" y="107"/>
                </a:lnTo>
                <a:lnTo>
                  <a:pt x="709" y="80"/>
                </a:lnTo>
                <a:lnTo>
                  <a:pt x="705" y="52"/>
                </a:lnTo>
                <a:lnTo>
                  <a:pt x="700" y="24"/>
                </a:lnTo>
                <a:close/>
                <a:moveTo>
                  <a:pt x="34" y="274"/>
                </a:moveTo>
                <a:lnTo>
                  <a:pt x="138" y="169"/>
                </a:lnTo>
                <a:lnTo>
                  <a:pt x="231" y="169"/>
                </a:lnTo>
                <a:lnTo>
                  <a:pt x="106" y="294"/>
                </a:lnTo>
                <a:lnTo>
                  <a:pt x="106" y="294"/>
                </a:lnTo>
                <a:lnTo>
                  <a:pt x="106" y="294"/>
                </a:lnTo>
                <a:lnTo>
                  <a:pt x="106" y="294"/>
                </a:lnTo>
                <a:lnTo>
                  <a:pt x="106" y="294"/>
                </a:lnTo>
                <a:lnTo>
                  <a:pt x="80" y="320"/>
                </a:lnTo>
                <a:lnTo>
                  <a:pt x="34" y="274"/>
                </a:lnTo>
                <a:close/>
                <a:moveTo>
                  <a:pt x="68" y="667"/>
                </a:moveTo>
                <a:lnTo>
                  <a:pt x="34" y="677"/>
                </a:lnTo>
                <a:lnTo>
                  <a:pt x="42" y="642"/>
                </a:lnTo>
                <a:lnTo>
                  <a:pt x="47" y="629"/>
                </a:lnTo>
                <a:lnTo>
                  <a:pt x="52" y="615"/>
                </a:lnTo>
                <a:lnTo>
                  <a:pt x="57" y="601"/>
                </a:lnTo>
                <a:lnTo>
                  <a:pt x="64" y="588"/>
                </a:lnTo>
                <a:lnTo>
                  <a:pt x="71" y="575"/>
                </a:lnTo>
                <a:lnTo>
                  <a:pt x="80" y="563"/>
                </a:lnTo>
                <a:lnTo>
                  <a:pt x="89" y="551"/>
                </a:lnTo>
                <a:lnTo>
                  <a:pt x="98" y="541"/>
                </a:lnTo>
                <a:lnTo>
                  <a:pt x="170" y="612"/>
                </a:lnTo>
                <a:lnTo>
                  <a:pt x="158" y="622"/>
                </a:lnTo>
                <a:lnTo>
                  <a:pt x="147" y="631"/>
                </a:lnTo>
                <a:lnTo>
                  <a:pt x="135" y="638"/>
                </a:lnTo>
                <a:lnTo>
                  <a:pt x="122" y="646"/>
                </a:lnTo>
                <a:lnTo>
                  <a:pt x="109" y="652"/>
                </a:lnTo>
                <a:lnTo>
                  <a:pt x="96" y="659"/>
                </a:lnTo>
                <a:lnTo>
                  <a:pt x="82" y="663"/>
                </a:lnTo>
                <a:lnTo>
                  <a:pt x="68" y="667"/>
                </a:lnTo>
                <a:close/>
                <a:moveTo>
                  <a:pt x="219" y="622"/>
                </a:moveTo>
                <a:lnTo>
                  <a:pt x="201" y="604"/>
                </a:lnTo>
                <a:lnTo>
                  <a:pt x="200" y="604"/>
                </a:lnTo>
                <a:lnTo>
                  <a:pt x="200" y="603"/>
                </a:lnTo>
                <a:lnTo>
                  <a:pt x="199" y="603"/>
                </a:lnTo>
                <a:lnTo>
                  <a:pt x="198" y="602"/>
                </a:lnTo>
                <a:lnTo>
                  <a:pt x="108" y="512"/>
                </a:lnTo>
                <a:lnTo>
                  <a:pt x="108" y="511"/>
                </a:lnTo>
                <a:lnTo>
                  <a:pt x="107" y="511"/>
                </a:lnTo>
                <a:lnTo>
                  <a:pt x="107" y="510"/>
                </a:lnTo>
                <a:lnTo>
                  <a:pt x="106" y="510"/>
                </a:lnTo>
                <a:lnTo>
                  <a:pt x="88" y="491"/>
                </a:lnTo>
                <a:lnTo>
                  <a:pt x="116" y="440"/>
                </a:lnTo>
                <a:lnTo>
                  <a:pt x="270" y="594"/>
                </a:lnTo>
                <a:lnTo>
                  <a:pt x="219" y="622"/>
                </a:lnTo>
                <a:close/>
                <a:moveTo>
                  <a:pt x="541" y="572"/>
                </a:moveTo>
                <a:lnTo>
                  <a:pt x="437" y="677"/>
                </a:lnTo>
                <a:lnTo>
                  <a:pt x="391" y="630"/>
                </a:lnTo>
                <a:lnTo>
                  <a:pt x="541" y="479"/>
                </a:lnTo>
                <a:lnTo>
                  <a:pt x="541" y="572"/>
                </a:lnTo>
                <a:close/>
                <a:moveTo>
                  <a:pt x="560" y="423"/>
                </a:moveTo>
                <a:lnTo>
                  <a:pt x="361" y="620"/>
                </a:lnTo>
                <a:lnTo>
                  <a:pt x="361" y="620"/>
                </a:lnTo>
                <a:lnTo>
                  <a:pt x="361" y="620"/>
                </a:lnTo>
                <a:lnTo>
                  <a:pt x="361" y="620"/>
                </a:lnTo>
                <a:lnTo>
                  <a:pt x="361" y="620"/>
                </a:lnTo>
                <a:lnTo>
                  <a:pt x="348" y="633"/>
                </a:lnTo>
                <a:lnTo>
                  <a:pt x="303" y="587"/>
                </a:lnTo>
                <a:lnTo>
                  <a:pt x="123" y="408"/>
                </a:lnTo>
                <a:lnTo>
                  <a:pt x="123" y="408"/>
                </a:lnTo>
                <a:lnTo>
                  <a:pt x="123" y="408"/>
                </a:lnTo>
                <a:lnTo>
                  <a:pt x="78" y="362"/>
                </a:lnTo>
                <a:lnTo>
                  <a:pt x="115" y="324"/>
                </a:lnTo>
                <a:lnTo>
                  <a:pt x="301" y="510"/>
                </a:lnTo>
                <a:lnTo>
                  <a:pt x="305" y="512"/>
                </a:lnTo>
                <a:lnTo>
                  <a:pt x="311" y="513"/>
                </a:lnTo>
                <a:lnTo>
                  <a:pt x="316" y="512"/>
                </a:lnTo>
                <a:lnTo>
                  <a:pt x="320" y="510"/>
                </a:lnTo>
                <a:lnTo>
                  <a:pt x="324" y="504"/>
                </a:lnTo>
                <a:lnTo>
                  <a:pt x="325" y="499"/>
                </a:lnTo>
                <a:lnTo>
                  <a:pt x="324" y="494"/>
                </a:lnTo>
                <a:lnTo>
                  <a:pt x="320" y="489"/>
                </a:lnTo>
                <a:lnTo>
                  <a:pt x="135" y="305"/>
                </a:lnTo>
                <a:lnTo>
                  <a:pt x="288" y="151"/>
                </a:lnTo>
                <a:lnTo>
                  <a:pt x="307" y="133"/>
                </a:lnTo>
                <a:lnTo>
                  <a:pt x="328" y="116"/>
                </a:lnTo>
                <a:lnTo>
                  <a:pt x="349" y="100"/>
                </a:lnTo>
                <a:lnTo>
                  <a:pt x="372" y="86"/>
                </a:lnTo>
                <a:lnTo>
                  <a:pt x="394" y="73"/>
                </a:lnTo>
                <a:lnTo>
                  <a:pt x="418" y="62"/>
                </a:lnTo>
                <a:lnTo>
                  <a:pt x="442" y="53"/>
                </a:lnTo>
                <a:lnTo>
                  <a:pt x="466" y="44"/>
                </a:lnTo>
                <a:lnTo>
                  <a:pt x="492" y="38"/>
                </a:lnTo>
                <a:lnTo>
                  <a:pt x="517" y="33"/>
                </a:lnTo>
                <a:lnTo>
                  <a:pt x="542" y="29"/>
                </a:lnTo>
                <a:lnTo>
                  <a:pt x="569" y="28"/>
                </a:lnTo>
                <a:lnTo>
                  <a:pt x="595" y="27"/>
                </a:lnTo>
                <a:lnTo>
                  <a:pt x="622" y="29"/>
                </a:lnTo>
                <a:lnTo>
                  <a:pt x="648" y="31"/>
                </a:lnTo>
                <a:lnTo>
                  <a:pt x="674" y="37"/>
                </a:lnTo>
                <a:lnTo>
                  <a:pt x="679" y="62"/>
                </a:lnTo>
                <a:lnTo>
                  <a:pt x="682" y="89"/>
                </a:lnTo>
                <a:lnTo>
                  <a:pt x="683" y="116"/>
                </a:lnTo>
                <a:lnTo>
                  <a:pt x="683" y="142"/>
                </a:lnTo>
                <a:lnTo>
                  <a:pt x="681" y="167"/>
                </a:lnTo>
                <a:lnTo>
                  <a:pt x="678" y="193"/>
                </a:lnTo>
                <a:lnTo>
                  <a:pt x="672" y="219"/>
                </a:lnTo>
                <a:lnTo>
                  <a:pt x="666" y="244"/>
                </a:lnTo>
                <a:lnTo>
                  <a:pt x="658" y="268"/>
                </a:lnTo>
                <a:lnTo>
                  <a:pt x="649" y="293"/>
                </a:lnTo>
                <a:lnTo>
                  <a:pt x="637" y="317"/>
                </a:lnTo>
                <a:lnTo>
                  <a:pt x="624" y="339"/>
                </a:lnTo>
                <a:lnTo>
                  <a:pt x="610" y="360"/>
                </a:lnTo>
                <a:lnTo>
                  <a:pt x="595" y="382"/>
                </a:lnTo>
                <a:lnTo>
                  <a:pt x="578" y="402"/>
                </a:lnTo>
                <a:lnTo>
                  <a:pt x="560" y="42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639" name="Freeform 125"/>
          <p:cNvSpPr/>
          <p:nvPr/>
        </p:nvSpPr>
        <p:spPr>
          <a:xfrm>
            <a:off x="9166320" y="2118960"/>
            <a:ext cx="115920" cy="123840"/>
          </a:xfrm>
          <a:custGeom>
            <a:avLst/>
            <a:gdLst>
              <a:gd name="textAreaLeft" fmla="*/ 0 w 115920"/>
              <a:gd name="textAreaRight" fmla="*/ 116280 w 115920"/>
              <a:gd name="textAreaTop" fmla="*/ 0 h 123840"/>
              <a:gd name="textAreaBottom" fmla="*/ 124200 h 123840"/>
            </a:gdLst>
            <a:ahLst/>
            <a:cxnLst/>
            <a:rect l="textAreaLeft" t="textAreaTop" r="textAreaRight" b="textAreaBottom"/>
            <a:pathLst>
              <a:path w="219" h="233">
                <a:moveTo>
                  <a:pt x="212" y="157"/>
                </a:moveTo>
                <a:lnTo>
                  <a:pt x="207" y="155"/>
                </a:lnTo>
                <a:lnTo>
                  <a:pt x="201" y="155"/>
                </a:lnTo>
                <a:lnTo>
                  <a:pt x="197" y="157"/>
                </a:lnTo>
                <a:lnTo>
                  <a:pt x="193" y="161"/>
                </a:lnTo>
                <a:lnTo>
                  <a:pt x="186" y="171"/>
                </a:lnTo>
                <a:lnTo>
                  <a:pt x="179" y="179"/>
                </a:lnTo>
                <a:lnTo>
                  <a:pt x="170" y="187"/>
                </a:lnTo>
                <a:lnTo>
                  <a:pt x="161" y="193"/>
                </a:lnTo>
                <a:lnTo>
                  <a:pt x="151" y="199"/>
                </a:lnTo>
                <a:lnTo>
                  <a:pt x="139" y="203"/>
                </a:lnTo>
                <a:lnTo>
                  <a:pt x="129" y="205"/>
                </a:lnTo>
                <a:lnTo>
                  <a:pt x="117" y="205"/>
                </a:lnTo>
                <a:lnTo>
                  <a:pt x="107" y="205"/>
                </a:lnTo>
                <a:lnTo>
                  <a:pt x="99" y="204"/>
                </a:lnTo>
                <a:lnTo>
                  <a:pt x="90" y="202"/>
                </a:lnTo>
                <a:lnTo>
                  <a:pt x="82" y="199"/>
                </a:lnTo>
                <a:lnTo>
                  <a:pt x="74" y="194"/>
                </a:lnTo>
                <a:lnTo>
                  <a:pt x="67" y="190"/>
                </a:lnTo>
                <a:lnTo>
                  <a:pt x="60" y="185"/>
                </a:lnTo>
                <a:lnTo>
                  <a:pt x="53" y="179"/>
                </a:lnTo>
                <a:lnTo>
                  <a:pt x="48" y="173"/>
                </a:lnTo>
                <a:lnTo>
                  <a:pt x="43" y="166"/>
                </a:lnTo>
                <a:lnTo>
                  <a:pt x="38" y="159"/>
                </a:lnTo>
                <a:lnTo>
                  <a:pt x="35" y="151"/>
                </a:lnTo>
                <a:lnTo>
                  <a:pt x="32" y="143"/>
                </a:lnTo>
                <a:lnTo>
                  <a:pt x="30" y="134"/>
                </a:lnTo>
                <a:lnTo>
                  <a:pt x="29" y="126"/>
                </a:lnTo>
                <a:lnTo>
                  <a:pt x="28" y="117"/>
                </a:lnTo>
                <a:lnTo>
                  <a:pt x="29" y="108"/>
                </a:lnTo>
                <a:lnTo>
                  <a:pt x="30" y="99"/>
                </a:lnTo>
                <a:lnTo>
                  <a:pt x="32" y="90"/>
                </a:lnTo>
                <a:lnTo>
                  <a:pt x="35" y="82"/>
                </a:lnTo>
                <a:lnTo>
                  <a:pt x="38" y="74"/>
                </a:lnTo>
                <a:lnTo>
                  <a:pt x="43" y="67"/>
                </a:lnTo>
                <a:lnTo>
                  <a:pt x="48" y="60"/>
                </a:lnTo>
                <a:lnTo>
                  <a:pt x="53" y="54"/>
                </a:lnTo>
                <a:lnTo>
                  <a:pt x="60" y="49"/>
                </a:lnTo>
                <a:lnTo>
                  <a:pt x="67" y="43"/>
                </a:lnTo>
                <a:lnTo>
                  <a:pt x="74" y="39"/>
                </a:lnTo>
                <a:lnTo>
                  <a:pt x="82" y="35"/>
                </a:lnTo>
                <a:lnTo>
                  <a:pt x="90" y="31"/>
                </a:lnTo>
                <a:lnTo>
                  <a:pt x="99" y="29"/>
                </a:lnTo>
                <a:lnTo>
                  <a:pt x="107" y="28"/>
                </a:lnTo>
                <a:lnTo>
                  <a:pt x="117" y="28"/>
                </a:lnTo>
                <a:lnTo>
                  <a:pt x="126" y="28"/>
                </a:lnTo>
                <a:lnTo>
                  <a:pt x="136" y="30"/>
                </a:lnTo>
                <a:lnTo>
                  <a:pt x="146" y="32"/>
                </a:lnTo>
                <a:lnTo>
                  <a:pt x="154" y="36"/>
                </a:lnTo>
                <a:lnTo>
                  <a:pt x="163" y="41"/>
                </a:lnTo>
                <a:lnTo>
                  <a:pt x="170" y="46"/>
                </a:lnTo>
                <a:lnTo>
                  <a:pt x="178" y="53"/>
                </a:lnTo>
                <a:lnTo>
                  <a:pt x="184" y="59"/>
                </a:lnTo>
                <a:lnTo>
                  <a:pt x="189" y="64"/>
                </a:lnTo>
                <a:lnTo>
                  <a:pt x="194" y="65"/>
                </a:lnTo>
                <a:lnTo>
                  <a:pt x="199" y="64"/>
                </a:lnTo>
                <a:lnTo>
                  <a:pt x="205" y="61"/>
                </a:lnTo>
                <a:lnTo>
                  <a:pt x="208" y="57"/>
                </a:lnTo>
                <a:lnTo>
                  <a:pt x="209" y="52"/>
                </a:lnTo>
                <a:lnTo>
                  <a:pt x="209" y="46"/>
                </a:lnTo>
                <a:lnTo>
                  <a:pt x="206" y="42"/>
                </a:lnTo>
                <a:lnTo>
                  <a:pt x="197" y="32"/>
                </a:lnTo>
                <a:lnTo>
                  <a:pt x="188" y="24"/>
                </a:lnTo>
                <a:lnTo>
                  <a:pt x="177" y="17"/>
                </a:lnTo>
                <a:lnTo>
                  <a:pt x="166" y="11"/>
                </a:lnTo>
                <a:lnTo>
                  <a:pt x="154" y="7"/>
                </a:lnTo>
                <a:lnTo>
                  <a:pt x="142" y="2"/>
                </a:lnTo>
                <a:lnTo>
                  <a:pt x="130" y="1"/>
                </a:lnTo>
                <a:lnTo>
                  <a:pt x="117" y="0"/>
                </a:lnTo>
                <a:lnTo>
                  <a:pt x="105" y="0"/>
                </a:lnTo>
                <a:lnTo>
                  <a:pt x="93" y="2"/>
                </a:lnTo>
                <a:lnTo>
                  <a:pt x="82" y="6"/>
                </a:lnTo>
                <a:lnTo>
                  <a:pt x="72" y="9"/>
                </a:lnTo>
                <a:lnTo>
                  <a:pt x="61" y="14"/>
                </a:lnTo>
                <a:lnTo>
                  <a:pt x="51" y="20"/>
                </a:lnTo>
                <a:lnTo>
                  <a:pt x="43" y="27"/>
                </a:lnTo>
                <a:lnTo>
                  <a:pt x="34" y="35"/>
                </a:lnTo>
                <a:lnTo>
                  <a:pt x="27" y="42"/>
                </a:lnTo>
                <a:lnTo>
                  <a:pt x="20" y="52"/>
                </a:lnTo>
                <a:lnTo>
                  <a:pt x="14" y="61"/>
                </a:lnTo>
                <a:lnTo>
                  <a:pt x="9" y="71"/>
                </a:lnTo>
                <a:lnTo>
                  <a:pt x="5" y="82"/>
                </a:lnTo>
                <a:lnTo>
                  <a:pt x="2" y="94"/>
                </a:lnTo>
                <a:lnTo>
                  <a:pt x="1" y="104"/>
                </a:lnTo>
                <a:lnTo>
                  <a:pt x="0" y="117"/>
                </a:lnTo>
                <a:lnTo>
                  <a:pt x="1" y="129"/>
                </a:lnTo>
                <a:lnTo>
                  <a:pt x="2" y="140"/>
                </a:lnTo>
                <a:lnTo>
                  <a:pt x="5" y="151"/>
                </a:lnTo>
                <a:lnTo>
                  <a:pt x="9" y="162"/>
                </a:lnTo>
                <a:lnTo>
                  <a:pt x="14" y="172"/>
                </a:lnTo>
                <a:lnTo>
                  <a:pt x="20" y="181"/>
                </a:lnTo>
                <a:lnTo>
                  <a:pt x="27" y="191"/>
                </a:lnTo>
                <a:lnTo>
                  <a:pt x="34" y="199"/>
                </a:lnTo>
                <a:lnTo>
                  <a:pt x="43" y="206"/>
                </a:lnTo>
                <a:lnTo>
                  <a:pt x="51" y="214"/>
                </a:lnTo>
                <a:lnTo>
                  <a:pt x="61" y="219"/>
                </a:lnTo>
                <a:lnTo>
                  <a:pt x="72" y="224"/>
                </a:lnTo>
                <a:lnTo>
                  <a:pt x="82" y="228"/>
                </a:lnTo>
                <a:lnTo>
                  <a:pt x="93" y="231"/>
                </a:lnTo>
                <a:lnTo>
                  <a:pt x="105" y="233"/>
                </a:lnTo>
                <a:lnTo>
                  <a:pt x="117" y="233"/>
                </a:lnTo>
                <a:lnTo>
                  <a:pt x="132" y="232"/>
                </a:lnTo>
                <a:lnTo>
                  <a:pt x="147" y="229"/>
                </a:lnTo>
                <a:lnTo>
                  <a:pt x="161" y="224"/>
                </a:lnTo>
                <a:lnTo>
                  <a:pt x="175" y="218"/>
                </a:lnTo>
                <a:lnTo>
                  <a:pt x="188" y="209"/>
                </a:lnTo>
                <a:lnTo>
                  <a:pt x="198" y="200"/>
                </a:lnTo>
                <a:lnTo>
                  <a:pt x="209" y="188"/>
                </a:lnTo>
                <a:lnTo>
                  <a:pt x="218" y="175"/>
                </a:lnTo>
                <a:lnTo>
                  <a:pt x="219" y="170"/>
                </a:lnTo>
                <a:lnTo>
                  <a:pt x="219" y="164"/>
                </a:lnTo>
                <a:lnTo>
                  <a:pt x="217" y="160"/>
                </a:lnTo>
                <a:lnTo>
                  <a:pt x="212" y="157"/>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61920" rIns="114840" bIns="61920" numCol="1" spcCol="0" anchor="t">
            <a:noAutofit/>
          </a:bodyPr>
          <a:lstStyle/>
          <a:p>
            <a:pPr>
              <a:lnSpc>
                <a:spcPct val="100000"/>
              </a:lnSpc>
            </a:pPr>
            <a:endParaRPr lang="en-US" sz="1800" b="0" strike="noStrike" spc="-1">
              <a:solidFill>
                <a:srgbClr val="000000"/>
              </a:solidFill>
              <a:latin typeface="Roboto Light"/>
            </a:endParaRPr>
          </a:p>
        </p:txBody>
      </p:sp>
      <p:sp>
        <p:nvSpPr>
          <p:cNvPr id="640" name="TextBox 4"/>
          <p:cNvSpPr/>
          <p:nvPr/>
        </p:nvSpPr>
        <p:spPr>
          <a:xfrm>
            <a:off x="55439" y="2707920"/>
            <a:ext cx="4534201" cy="1669624"/>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284760">
              <a:lnSpc>
                <a:spcPts val="3166"/>
              </a:lnSpc>
            </a:pPr>
            <a:endParaRPr lang="en-US" sz="1400" b="0" strike="noStrike" spc="-1" dirty="0">
              <a:solidFill>
                <a:srgbClr val="000000"/>
              </a:solidFill>
              <a:latin typeface="Calibri"/>
            </a:endParaRPr>
          </a:p>
          <a:p>
            <a:pPr marL="570600" lvl="1" indent="-285840">
              <a:lnSpc>
                <a:spcPct val="150000"/>
              </a:lnSpc>
              <a:buClr>
                <a:srgbClr val="FFFFFF"/>
              </a:buClr>
              <a:buFont typeface="Wingdings" charset="2"/>
              <a:buChar char=""/>
            </a:pPr>
            <a:r>
              <a:rPr lang="tr-TR" sz="1400" b="0" strike="noStrike" spc="-4" dirty="0" err="1">
                <a:solidFill>
                  <a:srgbClr val="FFFFFF"/>
                </a:solidFill>
                <a:latin typeface="inherit"/>
              </a:rPr>
              <a:t>Intelligence</a:t>
            </a:r>
            <a:r>
              <a:rPr lang="tr-TR" sz="1400" b="0" strike="noStrike" spc="-4" dirty="0">
                <a:solidFill>
                  <a:srgbClr val="FFFFFF"/>
                </a:solidFill>
                <a:latin typeface="inherit"/>
              </a:rPr>
              <a:t> on </a:t>
            </a:r>
            <a:r>
              <a:rPr lang="tr-TR" sz="1400" b="0" strike="noStrike" spc="-4" dirty="0" err="1">
                <a:solidFill>
                  <a:srgbClr val="FFFFFF"/>
                </a:solidFill>
                <a:latin typeface="inherit"/>
              </a:rPr>
              <a:t>the</a:t>
            </a:r>
            <a:r>
              <a:rPr lang="tr-TR" sz="1400" b="0" strike="noStrike" spc="-4" dirty="0">
                <a:solidFill>
                  <a:srgbClr val="FFFFFF"/>
                </a:solidFill>
                <a:latin typeface="inherit"/>
              </a:rPr>
              <a:t> global </a:t>
            </a:r>
            <a:r>
              <a:rPr lang="tr-TR" sz="1400" b="0" strike="noStrike" spc="-4" dirty="0" err="1">
                <a:solidFill>
                  <a:srgbClr val="FFFFFF"/>
                </a:solidFill>
                <a:latin typeface="inherit"/>
              </a:rPr>
              <a:t>threat</a:t>
            </a:r>
            <a:r>
              <a:rPr lang="tr-TR" sz="1400" b="0" strike="noStrike" spc="-4" dirty="0">
                <a:solidFill>
                  <a:srgbClr val="FFFFFF"/>
                </a:solidFill>
                <a:latin typeface="inherit"/>
              </a:rPr>
              <a:t> </a:t>
            </a:r>
            <a:r>
              <a:rPr lang="tr-TR" sz="1400" b="0" strike="noStrike" spc="-4" dirty="0" err="1">
                <a:solidFill>
                  <a:srgbClr val="FFFFFF"/>
                </a:solidFill>
                <a:latin typeface="inherit"/>
              </a:rPr>
              <a:t>worldwide</a:t>
            </a:r>
            <a:r>
              <a:rPr lang="tr-TR" sz="1400" b="0" strike="noStrike" spc="-4" dirty="0">
                <a:solidFill>
                  <a:srgbClr val="FFFFFF"/>
                </a:solidFill>
                <a:latin typeface="inherit"/>
              </a:rPr>
              <a:t> </a:t>
            </a:r>
          </a:p>
          <a:p>
            <a:pPr marL="284760" lvl="1">
              <a:lnSpc>
                <a:spcPct val="150000"/>
              </a:lnSpc>
              <a:buClr>
                <a:srgbClr val="FFFFFF"/>
              </a:buClr>
            </a:pPr>
            <a:r>
              <a:rPr lang="tr-TR" sz="1400" b="0" strike="noStrike" spc="-4" dirty="0" err="1">
                <a:solidFill>
                  <a:srgbClr val="FFFFFF"/>
                </a:solidFill>
                <a:latin typeface="inherit"/>
              </a:rPr>
              <a:t>system</a:t>
            </a:r>
            <a:r>
              <a:rPr lang="tr-TR" sz="1400" b="0" strike="noStrike" spc="-4" dirty="0">
                <a:solidFill>
                  <a:srgbClr val="FFFFFF"/>
                </a:solidFill>
                <a:latin typeface="inherit"/>
              </a:rPr>
              <a:t>.</a:t>
            </a:r>
          </a:p>
          <a:p>
            <a:pPr marL="570600" lvl="1" indent="-285840">
              <a:lnSpc>
                <a:spcPct val="150000"/>
              </a:lnSpc>
              <a:buClr>
                <a:srgbClr val="FFFFFF"/>
              </a:buClr>
              <a:buFont typeface="Wingdings" charset="2"/>
              <a:buChar char=""/>
            </a:pPr>
            <a:r>
              <a:rPr lang="tr-TR" sz="1400" b="0" strike="noStrike" spc="-4" dirty="0" err="1">
                <a:solidFill>
                  <a:srgbClr val="FFFFFF"/>
                </a:solidFill>
                <a:latin typeface="inherit"/>
              </a:rPr>
              <a:t>Protects</a:t>
            </a:r>
            <a:r>
              <a:rPr lang="tr-TR" sz="1400" b="0" strike="noStrike" spc="-4" dirty="0">
                <a:solidFill>
                  <a:srgbClr val="FFFFFF"/>
                </a:solidFill>
                <a:latin typeface="inherit"/>
              </a:rPr>
              <a:t> </a:t>
            </a:r>
            <a:r>
              <a:rPr lang="tr-TR" sz="1400" b="0" strike="noStrike" spc="-4" dirty="0" err="1">
                <a:solidFill>
                  <a:srgbClr val="FFFFFF"/>
                </a:solidFill>
                <a:latin typeface="inherit"/>
              </a:rPr>
              <a:t>against</a:t>
            </a:r>
            <a:r>
              <a:rPr lang="tr-TR" sz="1400" b="0" strike="noStrike" spc="-4" dirty="0">
                <a:solidFill>
                  <a:srgbClr val="FFFFFF"/>
                </a:solidFill>
                <a:latin typeface="inherit"/>
              </a:rPr>
              <a:t> Zero-</a:t>
            </a:r>
            <a:r>
              <a:rPr lang="tr-TR" sz="1400" b="0" strike="noStrike" spc="-4" dirty="0" err="1">
                <a:solidFill>
                  <a:srgbClr val="FFFFFF"/>
                </a:solidFill>
                <a:latin typeface="inherit"/>
              </a:rPr>
              <a:t>Day</a:t>
            </a:r>
            <a:r>
              <a:rPr lang="tr-TR" sz="1400" b="0" strike="noStrike" spc="-4" dirty="0">
                <a:solidFill>
                  <a:srgbClr val="FFFFFF"/>
                </a:solidFill>
                <a:latin typeface="inherit"/>
              </a:rPr>
              <a:t> </a:t>
            </a:r>
            <a:r>
              <a:rPr lang="tr-TR" sz="1400" b="0" strike="noStrike" spc="-4" dirty="0" err="1">
                <a:solidFill>
                  <a:srgbClr val="FFFFFF"/>
                </a:solidFill>
                <a:latin typeface="inherit"/>
              </a:rPr>
              <a:t>threats</a:t>
            </a:r>
            <a:r>
              <a:rPr lang="tr-TR" sz="1400" b="0" strike="noStrike" spc="-4" dirty="0">
                <a:solidFill>
                  <a:srgbClr val="FFFFFF"/>
                </a:solidFill>
                <a:latin typeface="inherit"/>
              </a:rPr>
              <a:t>.</a:t>
            </a:r>
          </a:p>
          <a:p>
            <a:pPr marL="570600" lvl="1" indent="-285840">
              <a:lnSpc>
                <a:spcPct val="150000"/>
              </a:lnSpc>
              <a:buClr>
                <a:srgbClr val="FFFFFF"/>
              </a:buClr>
              <a:buFont typeface="Wingdings" charset="2"/>
              <a:buChar char=""/>
            </a:pPr>
            <a:r>
              <a:rPr lang="tr-TR" sz="1400" b="0" strike="noStrike" spc="-4" dirty="0" err="1">
                <a:solidFill>
                  <a:srgbClr val="FFFFFF"/>
                </a:solidFill>
                <a:latin typeface="inherit"/>
              </a:rPr>
              <a:t>Blocks</a:t>
            </a:r>
            <a:r>
              <a:rPr lang="tr-TR" sz="1400" b="0" strike="noStrike" spc="-4" dirty="0">
                <a:solidFill>
                  <a:srgbClr val="FFFFFF"/>
                </a:solidFill>
                <a:latin typeface="inherit"/>
              </a:rPr>
              <a:t> </a:t>
            </a:r>
            <a:r>
              <a:rPr lang="tr-TR" sz="1400" b="0" strike="noStrike" spc="-4" dirty="0" err="1">
                <a:solidFill>
                  <a:srgbClr val="FFFFFF"/>
                </a:solidFill>
                <a:latin typeface="inherit"/>
              </a:rPr>
              <a:t>threats</a:t>
            </a:r>
            <a:r>
              <a:rPr lang="tr-TR" sz="1400" b="0" strike="noStrike" spc="-4" dirty="0">
                <a:solidFill>
                  <a:srgbClr val="FFFFFF"/>
                </a:solidFill>
                <a:latin typeface="inherit"/>
              </a:rPr>
              <a:t> </a:t>
            </a:r>
            <a:r>
              <a:rPr lang="tr-TR" sz="1400" b="0" strike="noStrike" spc="-4" dirty="0" err="1">
                <a:solidFill>
                  <a:srgbClr val="FFFFFF"/>
                </a:solidFill>
                <a:latin typeface="inherit"/>
              </a:rPr>
              <a:t>instantly</a:t>
            </a:r>
            <a:r>
              <a:rPr lang="tr-TR" sz="1400" b="0" strike="noStrike" spc="-4" dirty="0">
                <a:solidFill>
                  <a:srgbClr val="FFFFFF"/>
                </a:solidFill>
                <a:latin typeface="inherit"/>
              </a:rPr>
              <a:t> </a:t>
            </a:r>
            <a:r>
              <a:rPr lang="tr-TR" sz="1400" b="0" strike="noStrike" spc="-4" dirty="0" err="1">
                <a:solidFill>
                  <a:srgbClr val="FFFFFF"/>
                </a:solidFill>
                <a:latin typeface="inherit"/>
              </a:rPr>
              <a:t>with</a:t>
            </a:r>
            <a:r>
              <a:rPr lang="tr-TR" sz="1400" b="0" strike="noStrike" spc="-4" dirty="0">
                <a:solidFill>
                  <a:srgbClr val="FFFFFF"/>
                </a:solidFill>
                <a:latin typeface="inherit"/>
              </a:rPr>
              <a:t> a </a:t>
            </a:r>
            <a:r>
              <a:rPr lang="tr-TR" sz="1400" b="0" strike="noStrike" spc="-4" dirty="0" err="1">
                <a:solidFill>
                  <a:srgbClr val="FFFFFF"/>
                </a:solidFill>
                <a:latin typeface="inherit"/>
              </a:rPr>
              <a:t>heuristic</a:t>
            </a:r>
            <a:r>
              <a:rPr lang="tr-TR" sz="1400" b="0" strike="noStrike" spc="-4" dirty="0">
                <a:solidFill>
                  <a:srgbClr val="FFFFFF"/>
                </a:solidFill>
                <a:latin typeface="inherit"/>
              </a:rPr>
              <a:t> </a:t>
            </a:r>
            <a:r>
              <a:rPr lang="tr-TR" sz="1400" b="0" strike="noStrike" spc="-4" dirty="0" err="1">
                <a:solidFill>
                  <a:srgbClr val="FFFFFF"/>
                </a:solidFill>
                <a:latin typeface="inherit"/>
              </a:rPr>
              <a:t>scan</a:t>
            </a:r>
            <a:r>
              <a:rPr lang="tr-TR" sz="1400" b="0" strike="noStrike" spc="-4" dirty="0">
                <a:solidFill>
                  <a:srgbClr val="FFFFFF"/>
                </a:solidFill>
                <a:latin typeface="inherit"/>
              </a:rPr>
              <a:t> engine.</a:t>
            </a:r>
            <a:endParaRPr lang="en-US" sz="1400" b="0" strike="noStrike" spc="-1" dirty="0">
              <a:solidFill>
                <a:srgbClr val="000000"/>
              </a:solidFill>
              <a:latin typeface="Calibri"/>
            </a:endParaRPr>
          </a:p>
        </p:txBody>
      </p:sp>
      <p:sp>
        <p:nvSpPr>
          <p:cNvPr id="641" name="TextBox 4"/>
          <p:cNvSpPr/>
          <p:nvPr/>
        </p:nvSpPr>
        <p:spPr>
          <a:xfrm>
            <a:off x="8717040" y="2707920"/>
            <a:ext cx="4419360" cy="166962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284760">
              <a:lnSpc>
                <a:spcPts val="3166"/>
              </a:lnSpc>
            </a:pPr>
            <a:endParaRPr lang="en-US" sz="1400" b="0" strike="noStrike" spc="-1" dirty="0">
              <a:solidFill>
                <a:srgbClr val="000000"/>
              </a:solidFill>
              <a:latin typeface="Calibri"/>
            </a:endParaRPr>
          </a:p>
          <a:p>
            <a:pPr marL="570600" lvl="1" indent="-285840">
              <a:lnSpc>
                <a:spcPct val="150000"/>
              </a:lnSpc>
              <a:buClr>
                <a:srgbClr val="FFFFFF"/>
              </a:buClr>
              <a:buFont typeface="Wingdings" charset="2"/>
              <a:buChar char=""/>
            </a:pPr>
            <a:r>
              <a:rPr lang="tr-TR" sz="1400" b="0" strike="noStrike" spc="-4" dirty="0">
                <a:solidFill>
                  <a:srgbClr val="FFFFFF"/>
                </a:solidFill>
                <a:latin typeface="inherit"/>
              </a:rPr>
              <a:t>Application </a:t>
            </a:r>
            <a:r>
              <a:rPr lang="tr-TR" sz="1400" b="0" strike="noStrike" spc="-4" dirty="0" err="1">
                <a:solidFill>
                  <a:srgbClr val="FFFFFF"/>
                </a:solidFill>
                <a:latin typeface="inherit"/>
              </a:rPr>
              <a:t>protection</a:t>
            </a:r>
            <a:endParaRPr lang="tr-TR" sz="1400" b="0" strike="noStrike" spc="-4" dirty="0">
              <a:solidFill>
                <a:srgbClr val="FFFFFF"/>
              </a:solidFill>
              <a:latin typeface="inherit"/>
            </a:endParaRPr>
          </a:p>
          <a:p>
            <a:pPr marL="570600" lvl="1" indent="-285840">
              <a:lnSpc>
                <a:spcPct val="150000"/>
              </a:lnSpc>
              <a:buClr>
                <a:srgbClr val="FFFFFF"/>
              </a:buClr>
              <a:buFont typeface="Wingdings" charset="2"/>
              <a:buChar char=""/>
            </a:pPr>
            <a:r>
              <a:rPr lang="en-US" sz="1400" b="0" strike="noStrike" spc="-4" dirty="0">
                <a:solidFill>
                  <a:srgbClr val="FFFFFF"/>
                </a:solidFill>
                <a:latin typeface="inherit"/>
              </a:rPr>
              <a:t>Unique device ID assignment</a:t>
            </a:r>
          </a:p>
          <a:p>
            <a:pPr marL="570600" lvl="1" indent="-285840">
              <a:lnSpc>
                <a:spcPct val="150000"/>
              </a:lnSpc>
              <a:buClr>
                <a:srgbClr val="FFFFFF"/>
              </a:buClr>
              <a:buFont typeface="Wingdings" charset="2"/>
              <a:buChar char=""/>
            </a:pPr>
            <a:r>
              <a:rPr lang="en-US" sz="1400" b="0" strike="noStrike" spc="-4" dirty="0">
                <a:solidFill>
                  <a:srgbClr val="FFFFFF"/>
                </a:solidFill>
                <a:latin typeface="inherit"/>
              </a:rPr>
              <a:t>Provides secure financial transactions online</a:t>
            </a:r>
          </a:p>
          <a:p>
            <a:pPr marL="570600" lvl="1" indent="-285840">
              <a:lnSpc>
                <a:spcPct val="150000"/>
              </a:lnSpc>
              <a:buClr>
                <a:srgbClr val="FFFFFF"/>
              </a:buClr>
              <a:buFont typeface="Wingdings" charset="2"/>
              <a:buChar char=""/>
            </a:pPr>
            <a:r>
              <a:rPr lang="en-US" sz="1400" b="0" strike="noStrike" spc="-4" dirty="0">
                <a:solidFill>
                  <a:srgbClr val="FFFFFF"/>
                </a:solidFill>
                <a:latin typeface="inherit"/>
              </a:rPr>
              <a:t>Blocks access to malicious and phishing websites</a:t>
            </a:r>
            <a:endParaRPr lang="en-US" sz="1400" b="0" strike="noStrike" spc="-1" dirty="0">
              <a:solidFill>
                <a:srgbClr val="000000"/>
              </a:solidFill>
              <a:latin typeface="Calibri"/>
            </a:endParaRPr>
          </a:p>
        </p:txBody>
      </p:sp>
      <p:pic>
        <p:nvPicPr>
          <p:cNvPr id="642" name="Picture 16"/>
          <p:cNvPicPr/>
          <p:nvPr/>
        </p:nvPicPr>
        <p:blipFill>
          <a:blip r:embed="rId5"/>
          <a:stretch/>
        </p:blipFill>
        <p:spPr>
          <a:xfrm>
            <a:off x="321480" y="69120"/>
            <a:ext cx="1341000" cy="1341000"/>
          </a:xfrm>
          <a:prstGeom prst="rect">
            <a:avLst/>
          </a:prstGeom>
          <a:ln w="0">
            <a:noFill/>
          </a:ln>
        </p:spPr>
      </p:pic>
      <p:sp>
        <p:nvSpPr>
          <p:cNvPr id="643" name="TextBox 75"/>
          <p:cNvSpPr/>
          <p:nvPr/>
        </p:nvSpPr>
        <p:spPr>
          <a:xfrm>
            <a:off x="7904136" y="947511"/>
            <a:ext cx="537049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trike="noStrike" spc="-1" dirty="0">
                <a:solidFill>
                  <a:schemeClr val="lt1"/>
                </a:solidFill>
                <a:latin typeface="inherit"/>
              </a:rPr>
              <a:t>C-</a:t>
            </a:r>
            <a:r>
              <a:rPr lang="en-US" sz="2800" b="1" strike="noStrike" spc="-1" dirty="0" err="1">
                <a:solidFill>
                  <a:schemeClr val="lt1"/>
                </a:solidFill>
                <a:latin typeface="inherit"/>
              </a:rPr>
              <a:t>Prot</a:t>
            </a:r>
            <a:r>
              <a:rPr lang="en-US" sz="2800" b="1" strike="noStrike" spc="-1" dirty="0">
                <a:solidFill>
                  <a:schemeClr val="lt1"/>
                </a:solidFill>
                <a:latin typeface="inherit"/>
              </a:rPr>
              <a:t> provides the best protection</a:t>
            </a:r>
            <a:endParaRPr lang="en-US" sz="2800" b="0" strike="noStrike" spc="-1" dirty="0">
              <a:solidFill>
                <a:srgbClr val="000000"/>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sp>
        <p:nvSpPr>
          <p:cNvPr id="644" name="Freeform 31"/>
          <p:cNvSpPr/>
          <p:nvPr/>
        </p:nvSpPr>
        <p:spPr>
          <a:xfrm>
            <a:off x="-18360" y="71280"/>
            <a:ext cx="1341000" cy="1341000"/>
          </a:xfrm>
          <a:custGeom>
            <a:avLst/>
            <a:gdLst>
              <a:gd name="textAreaLeft" fmla="*/ 0 w 1341000"/>
              <a:gd name="textAreaRight" fmla="*/ 1341360 w 1341000"/>
              <a:gd name="textAreaTop" fmla="*/ 0 h 1341000"/>
              <a:gd name="textAreaBottom" fmla="*/ 1341360 h 1341000"/>
            </a:gdLst>
            <a:ahLst/>
            <a:cxnLst/>
            <a:rect l="textAreaLeft" t="textAreaTop" r="textAreaRight" b="textAreaBottom"/>
            <a:pathLst>
              <a:path w="1824748" h="1824748">
                <a:moveTo>
                  <a:pt x="0" y="0"/>
                </a:moveTo>
                <a:lnTo>
                  <a:pt x="1824748" y="0"/>
                </a:lnTo>
                <a:lnTo>
                  <a:pt x="1824748" y="1824749"/>
                </a:lnTo>
                <a:lnTo>
                  <a:pt x="0" y="182474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45" name="Freeform 12"/>
          <p:cNvSpPr/>
          <p:nvPr/>
        </p:nvSpPr>
        <p:spPr>
          <a:xfrm>
            <a:off x="1459800" y="2269440"/>
            <a:ext cx="1782720" cy="3594240"/>
          </a:xfrm>
          <a:custGeom>
            <a:avLst/>
            <a:gdLst>
              <a:gd name="textAreaLeft" fmla="*/ 0 w 1782720"/>
              <a:gd name="textAreaRight" fmla="*/ 1783080 w 1782720"/>
              <a:gd name="textAreaTop" fmla="*/ 0 h 3594240"/>
              <a:gd name="textAreaBottom" fmla="*/ 3594600 h 3594240"/>
            </a:gdLst>
            <a:ahLst/>
            <a:cxnLst/>
            <a:rect l="textAreaLeft" t="textAreaTop" r="textAreaRight" b="textAreaBottom"/>
            <a:pathLst>
              <a:path w="2654214" h="5351237">
                <a:moveTo>
                  <a:pt x="0" y="0"/>
                </a:moveTo>
                <a:lnTo>
                  <a:pt x="2654214" y="0"/>
                </a:lnTo>
                <a:lnTo>
                  <a:pt x="2654214" y="5351237"/>
                </a:lnTo>
                <a:lnTo>
                  <a:pt x="0" y="5351237"/>
                </a:lnTo>
                <a:lnTo>
                  <a:pt x="0" y="0"/>
                </a:lnTo>
                <a:close/>
              </a:path>
            </a:pathLst>
          </a:custGeom>
          <a:blipFill rotWithShape="0">
            <a:blip r:embed="rId5"/>
            <a:srcRect/>
            <a:stretch/>
          </a:blip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46" name="Yay 3"/>
          <p:cNvSpPr/>
          <p:nvPr/>
        </p:nvSpPr>
        <p:spPr>
          <a:xfrm>
            <a:off x="2295720" y="3664800"/>
            <a:ext cx="2000160" cy="1464120"/>
          </a:xfrm>
          <a:prstGeom prst="arc">
            <a:avLst>
              <a:gd name="adj1" fmla="val 16200000"/>
              <a:gd name="adj2" fmla="val 5321582"/>
            </a:avLst>
          </a:prstGeom>
          <a:noFill/>
          <a:ln w="31750">
            <a:solidFill>
              <a:srgbClr val="FFFFFF"/>
            </a:solidFill>
            <a:prstDash val="sysDot"/>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672120">
              <a:lnSpc>
                <a:spcPct val="100000"/>
              </a:lnSpc>
            </a:pPr>
            <a:endParaRPr lang="tr-TR" sz="1320" b="0" strike="noStrike" spc="-1">
              <a:solidFill>
                <a:schemeClr val="lt1"/>
              </a:solidFill>
              <a:latin typeface="inherit"/>
            </a:endParaRPr>
          </a:p>
        </p:txBody>
      </p:sp>
      <p:pic>
        <p:nvPicPr>
          <p:cNvPr id="647" name="Resim 4"/>
          <p:cNvPicPr/>
          <p:nvPr/>
        </p:nvPicPr>
        <p:blipFill>
          <a:blip r:embed="rId6"/>
          <a:stretch/>
        </p:blipFill>
        <p:spPr>
          <a:xfrm>
            <a:off x="5856120" y="3006000"/>
            <a:ext cx="3209400" cy="1891440"/>
          </a:xfrm>
          <a:prstGeom prst="rect">
            <a:avLst/>
          </a:prstGeom>
          <a:ln w="0">
            <a:noFill/>
          </a:ln>
        </p:spPr>
      </p:pic>
      <p:pic>
        <p:nvPicPr>
          <p:cNvPr id="648" name="Resim 10"/>
          <p:cNvPicPr/>
          <p:nvPr/>
        </p:nvPicPr>
        <p:blipFill>
          <a:blip r:embed="rId7"/>
          <a:srcRect l="38076" t="31451" r="39053" b="40195"/>
          <a:stretch/>
        </p:blipFill>
        <p:spPr>
          <a:xfrm>
            <a:off x="3490200" y="3934800"/>
            <a:ext cx="497160" cy="615960"/>
          </a:xfrm>
          <a:prstGeom prst="rect">
            <a:avLst/>
          </a:prstGeom>
          <a:ln w="0">
            <a:noFill/>
          </a:ln>
        </p:spPr>
      </p:pic>
      <p:sp>
        <p:nvSpPr>
          <p:cNvPr id="649" name="TextBox 24"/>
          <p:cNvSpPr/>
          <p:nvPr/>
        </p:nvSpPr>
        <p:spPr>
          <a:xfrm>
            <a:off x="166320" y="4441320"/>
            <a:ext cx="1332720" cy="37728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72120">
              <a:lnSpc>
                <a:spcPts val="1477"/>
              </a:lnSpc>
            </a:pPr>
            <a:r>
              <a:rPr lang="en-US" sz="1200" b="0" strike="noStrike" spc="-1" dirty="0">
                <a:solidFill>
                  <a:schemeClr val="lt1"/>
                </a:solidFill>
                <a:latin typeface="inherit"/>
              </a:rPr>
              <a:t>With API Key </a:t>
            </a:r>
          </a:p>
          <a:p>
            <a:pPr defTabSz="672120">
              <a:lnSpc>
                <a:spcPts val="1477"/>
              </a:lnSpc>
            </a:pPr>
            <a:r>
              <a:rPr lang="en-US" sz="1200" b="0" strike="noStrike" spc="-1" dirty="0">
                <a:solidFill>
                  <a:schemeClr val="lt1"/>
                </a:solidFill>
                <a:latin typeface="inherit"/>
              </a:rPr>
              <a:t>Integrate the SDK.</a:t>
            </a:r>
            <a:endParaRPr lang="en-US" sz="1200" b="0" strike="noStrike" spc="-1" dirty="0">
              <a:solidFill>
                <a:srgbClr val="000000"/>
              </a:solidFill>
              <a:latin typeface="Calibri"/>
            </a:endParaRPr>
          </a:p>
        </p:txBody>
      </p:sp>
      <p:sp>
        <p:nvSpPr>
          <p:cNvPr id="650" name="Freeform 14"/>
          <p:cNvSpPr/>
          <p:nvPr/>
        </p:nvSpPr>
        <p:spPr>
          <a:xfrm>
            <a:off x="6493680" y="1895760"/>
            <a:ext cx="519120" cy="466560"/>
          </a:xfrm>
          <a:custGeom>
            <a:avLst/>
            <a:gdLst>
              <a:gd name="textAreaLeft" fmla="*/ 0 w 519120"/>
              <a:gd name="textAreaRight" fmla="*/ 519480 w 519120"/>
              <a:gd name="textAreaTop" fmla="*/ 0 h 466560"/>
              <a:gd name="textAreaBottom" fmla="*/ 466920 h 466560"/>
            </a:gdLst>
            <a:ahLst/>
            <a:cxnLst/>
            <a:rect l="textAreaLeft" t="textAreaTop" r="textAreaRight" b="textAreaBottom"/>
            <a:pathLst>
              <a:path w="397673" h="357409">
                <a:moveTo>
                  <a:pt x="0" y="0"/>
                </a:moveTo>
                <a:lnTo>
                  <a:pt x="397673" y="0"/>
                </a:lnTo>
                <a:lnTo>
                  <a:pt x="397673" y="357408"/>
                </a:lnTo>
                <a:lnTo>
                  <a:pt x="0" y="357408"/>
                </a:lnTo>
                <a:lnTo>
                  <a:pt x="0" y="0"/>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grpSp>
        <p:nvGrpSpPr>
          <p:cNvPr id="651" name="Group 18"/>
          <p:cNvGrpSpPr/>
          <p:nvPr/>
        </p:nvGrpSpPr>
        <p:grpSpPr>
          <a:xfrm>
            <a:off x="4480200" y="4768200"/>
            <a:ext cx="367560" cy="461520"/>
            <a:chOff x="4480200" y="4768200"/>
            <a:chExt cx="367560" cy="461520"/>
          </a:xfrm>
        </p:grpSpPr>
        <p:sp>
          <p:nvSpPr>
            <p:cNvPr id="652" name="Freeform 19"/>
            <p:cNvSpPr/>
            <p:nvPr/>
          </p:nvSpPr>
          <p:spPr>
            <a:xfrm>
              <a:off x="4480200" y="4768200"/>
              <a:ext cx="367560" cy="461520"/>
            </a:xfrm>
            <a:custGeom>
              <a:avLst/>
              <a:gdLst>
                <a:gd name="textAreaLeft" fmla="*/ 0 w 367560"/>
                <a:gd name="textAreaRight" fmla="*/ 367920 w 367560"/>
                <a:gd name="textAreaTop" fmla="*/ 0 h 461520"/>
                <a:gd name="textAreaBottom" fmla="*/ 461880 h 461520"/>
              </a:gdLst>
              <a:ahLst/>
              <a:cxnLst/>
              <a:rect l="textAreaLeft" t="textAreaTop" r="textAreaRight" b="textAreaBottom"/>
              <a:pathLst>
                <a:path w="667312" h="837676">
                  <a:moveTo>
                    <a:pt x="0" y="0"/>
                  </a:moveTo>
                  <a:lnTo>
                    <a:pt x="667312" y="0"/>
                  </a:lnTo>
                  <a:lnTo>
                    <a:pt x="667312" y="837676"/>
                  </a:lnTo>
                  <a:lnTo>
                    <a:pt x="0" y="837676"/>
                  </a:lnTo>
                  <a:lnTo>
                    <a:pt x="0" y="0"/>
                  </a:lnTo>
                  <a:close/>
                </a:path>
              </a:pathLst>
            </a:custGeom>
            <a:blipFill rotWithShape="0">
              <a:blip r:embed="rId9"/>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53" name="TextBox 20"/>
            <p:cNvSpPr/>
            <p:nvPr/>
          </p:nvSpPr>
          <p:spPr>
            <a:xfrm>
              <a:off x="4624200" y="4830480"/>
              <a:ext cx="116640" cy="313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72120">
                <a:lnSpc>
                  <a:spcPts val="2469"/>
                </a:lnSpc>
              </a:pPr>
              <a:r>
                <a:rPr lang="en-US" sz="1770" b="0" strike="noStrike" spc="-1">
                  <a:solidFill>
                    <a:schemeClr val="lt1"/>
                  </a:solidFill>
                  <a:latin typeface="inherit"/>
                </a:rPr>
                <a:t>3</a:t>
              </a:r>
              <a:endParaRPr lang="en-US" sz="1770" b="0" strike="noStrike" spc="-1">
                <a:solidFill>
                  <a:srgbClr val="000000"/>
                </a:solidFill>
                <a:latin typeface="Calibri"/>
              </a:endParaRPr>
            </a:p>
          </p:txBody>
        </p:sp>
      </p:grpSp>
      <p:sp>
        <p:nvSpPr>
          <p:cNvPr id="654" name="TextBox 21"/>
          <p:cNvSpPr/>
          <p:nvPr/>
        </p:nvSpPr>
        <p:spPr>
          <a:xfrm>
            <a:off x="3750480" y="2076840"/>
            <a:ext cx="2821320" cy="37792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263520" lvl="1" indent="-131760" defTabSz="672120">
              <a:lnSpc>
                <a:spcPts val="1463"/>
              </a:lnSpc>
              <a:buClr>
                <a:srgbClr val="FFFFFF"/>
              </a:buClr>
              <a:buFont typeface="Arial"/>
              <a:buChar char="•"/>
            </a:pPr>
            <a:r>
              <a:rPr lang="en-US" sz="1220" b="0" strike="noStrike" spc="1" dirty="0">
                <a:solidFill>
                  <a:schemeClr val="lt1"/>
                </a:solidFill>
                <a:latin typeface="inherit"/>
              </a:rPr>
              <a:t>Rooted or Jailbroken?</a:t>
            </a:r>
          </a:p>
          <a:p>
            <a:pPr marL="263520" lvl="1" indent="-131760" defTabSz="672120">
              <a:lnSpc>
                <a:spcPts val="1463"/>
              </a:lnSpc>
              <a:buClr>
                <a:srgbClr val="FFFFFF"/>
              </a:buClr>
              <a:buFont typeface="Arial"/>
              <a:buChar char="•"/>
            </a:pPr>
            <a:r>
              <a:rPr lang="en-US" sz="1220" b="0" strike="noStrike" spc="1" dirty="0">
                <a:solidFill>
                  <a:schemeClr val="lt1"/>
                </a:solidFill>
                <a:latin typeface="inherit"/>
              </a:rPr>
              <a:t>Is there existing malware?</a:t>
            </a:r>
            <a:endParaRPr lang="en-US" sz="1220" b="0" strike="noStrike" spc="-1" dirty="0">
              <a:solidFill>
                <a:srgbClr val="000000"/>
              </a:solidFill>
              <a:latin typeface="Calibri"/>
            </a:endParaRPr>
          </a:p>
        </p:txBody>
      </p:sp>
      <p:sp>
        <p:nvSpPr>
          <p:cNvPr id="655" name="TextBox 27"/>
          <p:cNvSpPr/>
          <p:nvPr/>
        </p:nvSpPr>
        <p:spPr>
          <a:xfrm>
            <a:off x="4063680" y="1625040"/>
            <a:ext cx="3148560" cy="22942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672120">
              <a:lnSpc>
                <a:spcPts val="1930"/>
              </a:lnSpc>
            </a:pPr>
            <a:r>
              <a:rPr lang="en-US" sz="1380" b="0" strike="noStrike" spc="-1" dirty="0">
                <a:solidFill>
                  <a:schemeClr val="lt1"/>
                </a:solidFill>
                <a:latin typeface="inherit"/>
              </a:rPr>
              <a:t>First on-device Quick Scan</a:t>
            </a:r>
            <a:endParaRPr lang="en-US" sz="1380" b="0" strike="noStrike" spc="-1" dirty="0">
              <a:solidFill>
                <a:srgbClr val="000000"/>
              </a:solidFill>
              <a:latin typeface="Calibri"/>
            </a:endParaRPr>
          </a:p>
        </p:txBody>
      </p:sp>
      <p:sp>
        <p:nvSpPr>
          <p:cNvPr id="656" name="TextBox 28"/>
          <p:cNvSpPr/>
          <p:nvPr/>
        </p:nvSpPr>
        <p:spPr>
          <a:xfrm>
            <a:off x="5032080" y="4759920"/>
            <a:ext cx="2394000" cy="100848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72120">
              <a:lnSpc>
                <a:spcPts val="2030"/>
              </a:lnSpc>
            </a:pPr>
            <a:r>
              <a:rPr lang="en-US" sz="1380" b="0" strike="noStrike" spc="-1" dirty="0">
                <a:solidFill>
                  <a:schemeClr val="lt1"/>
                </a:solidFill>
                <a:latin typeface="inherit"/>
              </a:rPr>
              <a:t>Advanced scanning-Behavioral Anomalies</a:t>
            </a:r>
          </a:p>
          <a:p>
            <a:pPr defTabSz="672120">
              <a:lnSpc>
                <a:spcPts val="2030"/>
              </a:lnSpc>
            </a:pPr>
            <a:r>
              <a:rPr lang="en-US" sz="1380" b="0" strike="noStrike" spc="-1" dirty="0">
                <a:solidFill>
                  <a:schemeClr val="lt1"/>
                </a:solidFill>
                <a:latin typeface="inherit"/>
              </a:rPr>
              <a:t>-Root or Jailbreak Detection</a:t>
            </a:r>
          </a:p>
          <a:p>
            <a:pPr defTabSz="672120">
              <a:lnSpc>
                <a:spcPts val="2030"/>
              </a:lnSpc>
            </a:pPr>
            <a:r>
              <a:rPr lang="en-US" sz="1380" b="0" strike="noStrike" spc="-1" dirty="0">
                <a:solidFill>
                  <a:schemeClr val="lt1"/>
                </a:solidFill>
                <a:latin typeface="inherit"/>
              </a:rPr>
              <a:t>-Malware Detection</a:t>
            </a:r>
            <a:endParaRPr lang="en-US" sz="1380" b="0" strike="noStrike" spc="-1" dirty="0">
              <a:solidFill>
                <a:srgbClr val="000000"/>
              </a:solidFill>
              <a:latin typeface="Calibri"/>
            </a:endParaRPr>
          </a:p>
        </p:txBody>
      </p:sp>
      <p:sp>
        <p:nvSpPr>
          <p:cNvPr id="657" name="TextBox 31"/>
          <p:cNvSpPr/>
          <p:nvPr/>
        </p:nvSpPr>
        <p:spPr>
          <a:xfrm>
            <a:off x="8017560" y="2706120"/>
            <a:ext cx="4938480" cy="26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672120">
              <a:lnSpc>
                <a:spcPts val="2265"/>
              </a:lnSpc>
            </a:pPr>
            <a:r>
              <a:rPr lang="en-US" sz="1400" b="0" strike="noStrike" spc="-1" dirty="0">
                <a:solidFill>
                  <a:schemeClr val="lt1"/>
                </a:solidFill>
                <a:latin typeface="inherit"/>
              </a:rPr>
              <a:t>Fraud Risk Monitor and Reporting System</a:t>
            </a:r>
            <a:endParaRPr lang="en-US" sz="1400" b="0" strike="noStrike" spc="-1" dirty="0">
              <a:solidFill>
                <a:srgbClr val="000000"/>
              </a:solidFill>
              <a:latin typeface="Calibri"/>
            </a:endParaRPr>
          </a:p>
        </p:txBody>
      </p:sp>
      <p:grpSp>
        <p:nvGrpSpPr>
          <p:cNvPr id="658" name="Group 18"/>
          <p:cNvGrpSpPr/>
          <p:nvPr/>
        </p:nvGrpSpPr>
        <p:grpSpPr>
          <a:xfrm>
            <a:off x="422640" y="3852000"/>
            <a:ext cx="367560" cy="461520"/>
            <a:chOff x="422640" y="3852000"/>
            <a:chExt cx="367560" cy="461520"/>
          </a:xfrm>
        </p:grpSpPr>
        <p:sp>
          <p:nvSpPr>
            <p:cNvPr id="659" name="Freeform 19"/>
            <p:cNvSpPr/>
            <p:nvPr/>
          </p:nvSpPr>
          <p:spPr>
            <a:xfrm>
              <a:off x="422640" y="3852000"/>
              <a:ext cx="367560" cy="461520"/>
            </a:xfrm>
            <a:custGeom>
              <a:avLst/>
              <a:gdLst>
                <a:gd name="textAreaLeft" fmla="*/ 0 w 367560"/>
                <a:gd name="textAreaRight" fmla="*/ 367920 w 367560"/>
                <a:gd name="textAreaTop" fmla="*/ 0 h 461520"/>
                <a:gd name="textAreaBottom" fmla="*/ 461880 h 461520"/>
              </a:gdLst>
              <a:ahLst/>
              <a:cxnLst/>
              <a:rect l="textAreaLeft" t="textAreaTop" r="textAreaRight" b="textAreaBottom"/>
              <a:pathLst>
                <a:path w="667312" h="837676">
                  <a:moveTo>
                    <a:pt x="0" y="0"/>
                  </a:moveTo>
                  <a:lnTo>
                    <a:pt x="667312" y="0"/>
                  </a:lnTo>
                  <a:lnTo>
                    <a:pt x="667312" y="837676"/>
                  </a:lnTo>
                  <a:lnTo>
                    <a:pt x="0" y="837676"/>
                  </a:lnTo>
                  <a:lnTo>
                    <a:pt x="0" y="0"/>
                  </a:lnTo>
                  <a:close/>
                </a:path>
              </a:pathLst>
            </a:custGeom>
            <a:blipFill rotWithShape="0">
              <a:blip r:embed="rId9"/>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60" name="TextBox 20"/>
            <p:cNvSpPr/>
            <p:nvPr/>
          </p:nvSpPr>
          <p:spPr>
            <a:xfrm flipH="1">
              <a:off x="549360" y="3889800"/>
              <a:ext cx="228600" cy="313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72120">
                <a:lnSpc>
                  <a:spcPts val="2469"/>
                </a:lnSpc>
              </a:pPr>
              <a:r>
                <a:rPr lang="en-US" sz="1770" b="0" strike="noStrike" spc="-1">
                  <a:solidFill>
                    <a:schemeClr val="lt1"/>
                  </a:solidFill>
                  <a:latin typeface="inherit"/>
                </a:rPr>
                <a:t>1</a:t>
              </a:r>
              <a:endParaRPr lang="en-US" sz="1770" b="0" strike="noStrike" spc="-1">
                <a:solidFill>
                  <a:srgbClr val="000000"/>
                </a:solidFill>
                <a:latin typeface="Calibri"/>
              </a:endParaRPr>
            </a:p>
          </p:txBody>
        </p:sp>
      </p:grpSp>
      <p:grpSp>
        <p:nvGrpSpPr>
          <p:cNvPr id="661" name="Group 18"/>
          <p:cNvGrpSpPr/>
          <p:nvPr/>
        </p:nvGrpSpPr>
        <p:grpSpPr>
          <a:xfrm>
            <a:off x="3480120" y="1794240"/>
            <a:ext cx="367560" cy="461520"/>
            <a:chOff x="3480120" y="1794240"/>
            <a:chExt cx="367560" cy="461520"/>
          </a:xfrm>
        </p:grpSpPr>
        <p:sp>
          <p:nvSpPr>
            <p:cNvPr id="662" name="Freeform 19"/>
            <p:cNvSpPr/>
            <p:nvPr/>
          </p:nvSpPr>
          <p:spPr>
            <a:xfrm>
              <a:off x="3480120" y="1794240"/>
              <a:ext cx="367560" cy="461520"/>
            </a:xfrm>
            <a:custGeom>
              <a:avLst/>
              <a:gdLst>
                <a:gd name="textAreaLeft" fmla="*/ 0 w 367560"/>
                <a:gd name="textAreaRight" fmla="*/ 367920 w 367560"/>
                <a:gd name="textAreaTop" fmla="*/ 0 h 461520"/>
                <a:gd name="textAreaBottom" fmla="*/ 461880 h 461520"/>
              </a:gdLst>
              <a:ahLst/>
              <a:cxnLst/>
              <a:rect l="textAreaLeft" t="textAreaTop" r="textAreaRight" b="textAreaBottom"/>
              <a:pathLst>
                <a:path w="667312" h="837676">
                  <a:moveTo>
                    <a:pt x="0" y="0"/>
                  </a:moveTo>
                  <a:lnTo>
                    <a:pt x="667312" y="0"/>
                  </a:lnTo>
                  <a:lnTo>
                    <a:pt x="667312" y="837676"/>
                  </a:lnTo>
                  <a:lnTo>
                    <a:pt x="0" y="837676"/>
                  </a:lnTo>
                  <a:lnTo>
                    <a:pt x="0" y="0"/>
                  </a:lnTo>
                  <a:close/>
                </a:path>
              </a:pathLst>
            </a:custGeom>
            <a:blipFill rotWithShape="0">
              <a:blip r:embed="rId9"/>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tr-TR" sz="1800" b="0" strike="noStrike" spc="-1">
                <a:solidFill>
                  <a:srgbClr val="000000"/>
                </a:solidFill>
                <a:latin typeface="Calibri"/>
              </a:endParaRPr>
            </a:p>
          </p:txBody>
        </p:sp>
        <p:sp>
          <p:nvSpPr>
            <p:cNvPr id="663" name="TextBox 20"/>
            <p:cNvSpPr/>
            <p:nvPr/>
          </p:nvSpPr>
          <p:spPr>
            <a:xfrm>
              <a:off x="3620160" y="1838880"/>
              <a:ext cx="199440" cy="313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72120">
                <a:lnSpc>
                  <a:spcPts val="2469"/>
                </a:lnSpc>
              </a:pPr>
              <a:r>
                <a:rPr lang="en-US" sz="1770" b="0" strike="noStrike" spc="-1">
                  <a:solidFill>
                    <a:schemeClr val="lt1"/>
                  </a:solidFill>
                  <a:latin typeface="inherit"/>
                </a:rPr>
                <a:t>2</a:t>
              </a:r>
              <a:endParaRPr lang="en-US" sz="1770" b="0" strike="noStrike" spc="-1">
                <a:solidFill>
                  <a:srgbClr val="000000"/>
                </a:solidFill>
                <a:latin typeface="Calibri"/>
              </a:endParaRPr>
            </a:p>
          </p:txBody>
        </p:sp>
      </p:grpSp>
      <p:cxnSp>
        <p:nvCxnSpPr>
          <p:cNvPr id="664" name="Düz Ok Bağlayıcısı 29"/>
          <p:cNvCxnSpPr/>
          <p:nvPr/>
        </p:nvCxnSpPr>
        <p:spPr>
          <a:xfrm>
            <a:off x="4302360" y="4268520"/>
            <a:ext cx="1554120" cy="18360"/>
          </a:xfrm>
          <a:prstGeom prst="straightConnector1">
            <a:avLst/>
          </a:prstGeom>
          <a:ln>
            <a:solidFill>
              <a:srgbClr val="FFFFFF"/>
            </a:solidFill>
            <a:round/>
            <a:headEnd type="triangle" w="med" len="med"/>
            <a:tailEnd type="triangle" w="med" len="med"/>
          </a:ln>
        </p:spPr>
      </p:cxnSp>
      <p:cxnSp>
        <p:nvCxnSpPr>
          <p:cNvPr id="665" name="Düz Bağlayıcı 31"/>
          <p:cNvCxnSpPr/>
          <p:nvPr/>
        </p:nvCxnSpPr>
        <p:spPr>
          <a:xfrm>
            <a:off x="3969720" y="1992960"/>
            <a:ext cx="2382840" cy="15480"/>
          </a:xfrm>
          <a:prstGeom prst="straightConnector1">
            <a:avLst/>
          </a:prstGeom>
          <a:ln>
            <a:solidFill>
              <a:srgbClr val="FFFFFF"/>
            </a:solidFill>
            <a:round/>
          </a:ln>
        </p:spPr>
      </p:cxnSp>
      <p:pic>
        <p:nvPicPr>
          <p:cNvPr id="666" name="Resim 33"/>
          <p:cNvPicPr/>
          <p:nvPr/>
        </p:nvPicPr>
        <p:blipFill>
          <a:blip r:embed="rId10"/>
          <a:stretch/>
        </p:blipFill>
        <p:spPr>
          <a:xfrm>
            <a:off x="10902600" y="3264840"/>
            <a:ext cx="1446120" cy="1499760"/>
          </a:xfrm>
          <a:prstGeom prst="rect">
            <a:avLst/>
          </a:prstGeom>
          <a:ln w="0">
            <a:noFill/>
          </a:ln>
        </p:spPr>
      </p:pic>
      <p:cxnSp>
        <p:nvCxnSpPr>
          <p:cNvPr id="667" name="Düz Ok Bağlayıcısı 63"/>
          <p:cNvCxnSpPr/>
          <p:nvPr/>
        </p:nvCxnSpPr>
        <p:spPr>
          <a:xfrm>
            <a:off x="8855640" y="4162320"/>
            <a:ext cx="2046960" cy="28080"/>
          </a:xfrm>
          <a:prstGeom prst="straightConnector1">
            <a:avLst/>
          </a:prstGeom>
          <a:ln>
            <a:solidFill>
              <a:srgbClr val="FFFFFF"/>
            </a:solidFill>
            <a:round/>
            <a:tailEnd type="triangle" w="med" len="med"/>
          </a:ln>
        </p:spPr>
      </p:cxnSp>
      <p:cxnSp>
        <p:nvCxnSpPr>
          <p:cNvPr id="668" name="Düz Ok Bağlayıcısı 66"/>
          <p:cNvCxnSpPr/>
          <p:nvPr/>
        </p:nvCxnSpPr>
        <p:spPr>
          <a:xfrm>
            <a:off x="7461000" y="6313680"/>
            <a:ext cx="2690280" cy="360"/>
          </a:xfrm>
          <a:prstGeom prst="straightConnector1">
            <a:avLst/>
          </a:prstGeom>
          <a:ln>
            <a:solidFill>
              <a:srgbClr val="FFFFFF"/>
            </a:solidFill>
            <a:round/>
            <a:tailEnd type="triangle" w="med" len="med"/>
          </a:ln>
        </p:spPr>
      </p:cxnSp>
      <p:cxnSp>
        <p:nvCxnSpPr>
          <p:cNvPr id="669" name="Düz Bağlayıcı 68"/>
          <p:cNvCxnSpPr/>
          <p:nvPr/>
        </p:nvCxnSpPr>
        <p:spPr>
          <a:xfrm flipV="1">
            <a:off x="7461000" y="4764600"/>
            <a:ext cx="360" cy="1549440"/>
          </a:xfrm>
          <a:prstGeom prst="straightConnector1">
            <a:avLst/>
          </a:prstGeom>
          <a:ln>
            <a:solidFill>
              <a:srgbClr val="FFFFFF"/>
            </a:solidFill>
            <a:round/>
          </a:ln>
        </p:spPr>
      </p:cxnSp>
      <p:pic>
        <p:nvPicPr>
          <p:cNvPr id="670" name="Resim 70"/>
          <p:cNvPicPr/>
          <p:nvPr/>
        </p:nvPicPr>
        <p:blipFill>
          <a:blip r:embed="rId7"/>
          <a:srcRect l="38076" t="31451" r="39053" b="40195"/>
          <a:stretch/>
        </p:blipFill>
        <p:spPr>
          <a:xfrm>
            <a:off x="7212240" y="3774960"/>
            <a:ext cx="497160" cy="615960"/>
          </a:xfrm>
          <a:prstGeom prst="rect">
            <a:avLst/>
          </a:prstGeom>
          <a:ln w="0">
            <a:noFill/>
          </a:ln>
        </p:spPr>
      </p:pic>
      <p:sp>
        <p:nvSpPr>
          <p:cNvPr id="671" name="Metin kutusu 8"/>
          <p:cNvSpPr/>
          <p:nvPr/>
        </p:nvSpPr>
        <p:spPr>
          <a:xfrm>
            <a:off x="3217680" y="4525920"/>
            <a:ext cx="12726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0" strike="noStrike" spc="-1">
                <a:solidFill>
                  <a:schemeClr val="lt1"/>
                </a:solidFill>
                <a:latin typeface="inherit"/>
              </a:rPr>
              <a:t>C-Prot SDK</a:t>
            </a:r>
            <a:endParaRPr lang="en-US" sz="1400" b="0" strike="noStrike" spc="-1">
              <a:solidFill>
                <a:srgbClr val="000000"/>
              </a:solidFill>
              <a:latin typeface="Calibri"/>
            </a:endParaRPr>
          </a:p>
        </p:txBody>
      </p:sp>
      <p:pic>
        <p:nvPicPr>
          <p:cNvPr id="672" name="Resim 9"/>
          <p:cNvPicPr/>
          <p:nvPr/>
        </p:nvPicPr>
        <p:blipFill>
          <a:blip r:embed="rId11"/>
          <a:stretch/>
        </p:blipFill>
        <p:spPr>
          <a:xfrm>
            <a:off x="10303560" y="5669640"/>
            <a:ext cx="2818080" cy="1436760"/>
          </a:xfrm>
          <a:prstGeom prst="rect">
            <a:avLst/>
          </a:prstGeom>
          <a:ln w="0">
            <a:noFill/>
          </a:ln>
          <a:effectLst>
            <a:glow rad="63360">
              <a:srgbClr val="267DE6">
                <a:alpha val="40000"/>
              </a:srgbClr>
            </a:glow>
          </a:effectLst>
        </p:spPr>
      </p:pic>
      <p:pic>
        <p:nvPicPr>
          <p:cNvPr id="673" name="Resim 18"/>
          <p:cNvPicPr/>
          <p:nvPr/>
        </p:nvPicPr>
        <p:blipFill>
          <a:blip r:embed="rId12"/>
          <a:stretch/>
        </p:blipFill>
        <p:spPr>
          <a:xfrm>
            <a:off x="3283920" y="2375640"/>
            <a:ext cx="568440" cy="709200"/>
          </a:xfrm>
          <a:prstGeom prst="rect">
            <a:avLst/>
          </a:prstGeom>
          <a:ln w="0">
            <a:noFill/>
          </a:ln>
        </p:spPr>
      </p:pic>
      <p:sp>
        <p:nvSpPr>
          <p:cNvPr id="674" name="TextBox 75"/>
          <p:cNvSpPr/>
          <p:nvPr/>
        </p:nvSpPr>
        <p:spPr>
          <a:xfrm>
            <a:off x="5486400" y="900234"/>
            <a:ext cx="79578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b">
            <a:spAutoFit/>
          </a:bodyPr>
          <a:lstStyle/>
          <a:p>
            <a:pPr>
              <a:lnSpc>
                <a:spcPct val="100000"/>
              </a:lnSpc>
            </a:pPr>
            <a:r>
              <a:rPr lang="en-US" sz="2800" b="1" strike="noStrike" spc="-1" dirty="0">
                <a:solidFill>
                  <a:schemeClr val="lt1"/>
                </a:solidFill>
                <a:latin typeface="inherit"/>
              </a:rPr>
              <a:t>How Does C-</a:t>
            </a:r>
            <a:r>
              <a:rPr lang="en-US" sz="2800" b="1" strike="noStrike" spc="-1" dirty="0" err="1">
                <a:solidFill>
                  <a:schemeClr val="lt1"/>
                </a:solidFill>
                <a:latin typeface="inherit"/>
              </a:rPr>
              <a:t>Prot</a:t>
            </a:r>
            <a:r>
              <a:rPr lang="en-US" sz="2800" b="1" strike="noStrike" spc="-1" dirty="0">
                <a:solidFill>
                  <a:schemeClr val="lt1"/>
                </a:solidFill>
                <a:latin typeface="inherit"/>
              </a:rPr>
              <a:t> Embedded </a:t>
            </a:r>
            <a:r>
              <a:rPr lang="en-US" sz="2800" b="1" strike="noStrike" spc="-1" dirty="0" err="1">
                <a:solidFill>
                  <a:schemeClr val="lt1"/>
                </a:solidFill>
                <a:latin typeface="inherit"/>
              </a:rPr>
              <a:t>AppDefense</a:t>
            </a:r>
            <a:r>
              <a:rPr lang="en-US" sz="2800" b="1" strike="noStrike" spc="-1" dirty="0">
                <a:solidFill>
                  <a:schemeClr val="lt1"/>
                </a:solidFill>
                <a:latin typeface="inherit"/>
              </a:rPr>
              <a:t> Work?</a:t>
            </a:r>
            <a:endParaRPr lang="en-US" sz="2800" b="0" strike="noStrike" spc="-1" dirty="0">
              <a:solidFill>
                <a:srgbClr val="000000"/>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cxnSp>
        <p:nvCxnSpPr>
          <p:cNvPr id="675" name="Düz Bağlayıcı 28"/>
          <p:cNvCxnSpPr/>
          <p:nvPr/>
        </p:nvCxnSpPr>
        <p:spPr>
          <a:xfrm flipV="1">
            <a:off x="5266440" y="3283920"/>
            <a:ext cx="2057400" cy="927720"/>
          </a:xfrm>
          <a:prstGeom prst="straightConnector1">
            <a:avLst/>
          </a:prstGeom>
          <a:ln w="66675">
            <a:solidFill>
              <a:srgbClr val="92D050"/>
            </a:solidFill>
            <a:prstDash val="sysDot"/>
            <a:round/>
          </a:ln>
        </p:spPr>
      </p:cxnSp>
      <p:cxnSp>
        <p:nvCxnSpPr>
          <p:cNvPr id="676" name="Düz Ok Bağlayıcısı 30"/>
          <p:cNvCxnSpPr/>
          <p:nvPr/>
        </p:nvCxnSpPr>
        <p:spPr>
          <a:xfrm flipV="1">
            <a:off x="5174280" y="2977920"/>
            <a:ext cx="2084400" cy="1060920"/>
          </a:xfrm>
          <a:prstGeom prst="straightConnector1">
            <a:avLst/>
          </a:prstGeom>
          <a:ln w="50800">
            <a:solidFill>
              <a:srgbClr val="FAC090"/>
            </a:solidFill>
            <a:prstDash val="sysDot"/>
            <a:round/>
            <a:tailEnd type="triangle" w="med" len="med"/>
          </a:ln>
        </p:spPr>
      </p:cxnSp>
      <p:sp>
        <p:nvSpPr>
          <p:cNvPr id="677" name="Metin kutusu 32"/>
          <p:cNvSpPr/>
          <p:nvPr/>
        </p:nvSpPr>
        <p:spPr>
          <a:xfrm>
            <a:off x="7255080" y="2599560"/>
            <a:ext cx="605880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1" strike="noStrike" spc="-1" dirty="0">
                <a:solidFill>
                  <a:schemeClr val="accent6">
                    <a:lumMod val="60000"/>
                    <a:lumOff val="40000"/>
                  </a:schemeClr>
                </a:solidFill>
                <a:latin typeface="inherit"/>
              </a:rPr>
              <a:t>HIGH RISK:  </a:t>
            </a:r>
            <a:r>
              <a:rPr lang="tr-TR" sz="1400" b="1" strike="noStrike" spc="-1" dirty="0" err="1">
                <a:solidFill>
                  <a:schemeClr val="accent6">
                    <a:lumMod val="60000"/>
                    <a:lumOff val="40000"/>
                  </a:schemeClr>
                </a:solidFill>
                <a:latin typeface="inherit"/>
              </a:rPr>
              <a:t>Jailbroken</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or</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Rooted</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Devices</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and</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Devices</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with</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Privilege</a:t>
            </a:r>
            <a:r>
              <a:rPr lang="tr-TR" sz="1400" b="1" strike="noStrike" spc="-1" dirty="0">
                <a:solidFill>
                  <a:schemeClr val="accent6">
                    <a:lumMod val="60000"/>
                    <a:lumOff val="40000"/>
                  </a:schemeClr>
                </a:solidFill>
                <a:latin typeface="inherit"/>
              </a:rPr>
              <a:t> Upgrade</a:t>
            </a:r>
            <a:endParaRPr lang="en-US" sz="1400" b="0" strike="noStrike" spc="-1" dirty="0">
              <a:solidFill>
                <a:srgbClr val="000000"/>
              </a:solidFill>
              <a:latin typeface="Calibri"/>
            </a:endParaRPr>
          </a:p>
        </p:txBody>
      </p:sp>
      <p:sp>
        <p:nvSpPr>
          <p:cNvPr id="678" name="Metin kutusu 34"/>
          <p:cNvSpPr/>
          <p:nvPr/>
        </p:nvSpPr>
        <p:spPr>
          <a:xfrm>
            <a:off x="7323120" y="3106080"/>
            <a:ext cx="275148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en-US" sz="1400" b="0" strike="noStrike" spc="-1" dirty="0">
                <a:solidFill>
                  <a:srgbClr val="92D050"/>
                </a:solidFill>
                <a:latin typeface="inherit"/>
              </a:rPr>
              <a:t>Prevent him from logging in</a:t>
            </a:r>
            <a:endParaRPr lang="en-US" sz="1400" b="0" strike="noStrike" spc="-1" dirty="0">
              <a:solidFill>
                <a:srgbClr val="000000"/>
              </a:solidFill>
              <a:latin typeface="Calibri"/>
            </a:endParaRPr>
          </a:p>
        </p:txBody>
      </p:sp>
      <p:cxnSp>
        <p:nvCxnSpPr>
          <p:cNvPr id="679" name="Düz Ok Bağlayıcısı 35"/>
          <p:cNvCxnSpPr/>
          <p:nvPr/>
        </p:nvCxnSpPr>
        <p:spPr>
          <a:xfrm flipV="1">
            <a:off x="5249160" y="4303800"/>
            <a:ext cx="2030040" cy="57600"/>
          </a:xfrm>
          <a:prstGeom prst="straightConnector1">
            <a:avLst/>
          </a:prstGeom>
          <a:ln w="50800">
            <a:solidFill>
              <a:srgbClr val="FAC090"/>
            </a:solidFill>
            <a:prstDash val="sysDot"/>
            <a:round/>
            <a:tailEnd type="triangle" w="med" len="med"/>
          </a:ln>
        </p:spPr>
      </p:cxnSp>
      <p:sp>
        <p:nvSpPr>
          <p:cNvPr id="680" name="Metin kutusu 36"/>
          <p:cNvSpPr/>
          <p:nvPr/>
        </p:nvSpPr>
        <p:spPr>
          <a:xfrm>
            <a:off x="7284240" y="4050000"/>
            <a:ext cx="57567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1" strike="noStrike" spc="-1" dirty="0">
                <a:solidFill>
                  <a:schemeClr val="accent6">
                    <a:lumMod val="60000"/>
                    <a:lumOff val="40000"/>
                  </a:schemeClr>
                </a:solidFill>
                <a:latin typeface="inherit"/>
              </a:rPr>
              <a:t>MEDIUM RISK </a:t>
            </a:r>
            <a:r>
              <a:rPr lang="tr-TR" sz="1400" b="1" strike="noStrike" spc="-1" dirty="0" err="1">
                <a:solidFill>
                  <a:schemeClr val="accent6">
                    <a:lumMod val="60000"/>
                    <a:lumOff val="40000"/>
                  </a:schemeClr>
                </a:solidFill>
                <a:latin typeface="inherit"/>
              </a:rPr>
              <a:t>Devices</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with</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Root</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Enabling</a:t>
            </a:r>
            <a:r>
              <a:rPr lang="tr-TR" sz="1400" b="1" strike="noStrike" spc="-1" dirty="0">
                <a:solidFill>
                  <a:schemeClr val="accent6">
                    <a:lumMod val="60000"/>
                    <a:lumOff val="40000"/>
                  </a:schemeClr>
                </a:solidFill>
                <a:latin typeface="inherit"/>
              </a:rPr>
              <a:t> Software, </a:t>
            </a:r>
            <a:r>
              <a:rPr lang="tr-TR" sz="1400" b="1" strike="noStrike" spc="-1" dirty="0" err="1">
                <a:solidFill>
                  <a:schemeClr val="accent6">
                    <a:lumMod val="60000"/>
                    <a:lumOff val="40000"/>
                  </a:schemeClr>
                </a:solidFill>
                <a:latin typeface="inherit"/>
              </a:rPr>
              <a:t>Risky</a:t>
            </a:r>
            <a:r>
              <a:rPr lang="tr-TR" sz="1400" b="1" strike="noStrike" spc="-1" dirty="0">
                <a:solidFill>
                  <a:schemeClr val="accent6">
                    <a:lumMod val="60000"/>
                    <a:lumOff val="40000"/>
                  </a:schemeClr>
                </a:solidFill>
                <a:latin typeface="inherit"/>
              </a:rPr>
              <a:t> Software, </a:t>
            </a:r>
            <a:r>
              <a:rPr lang="tr-TR" sz="1400" b="1" strike="noStrike" spc="-1" dirty="0" err="1">
                <a:solidFill>
                  <a:schemeClr val="accent6">
                    <a:lumMod val="60000"/>
                    <a:lumOff val="40000"/>
                  </a:schemeClr>
                </a:solidFill>
                <a:latin typeface="inherit"/>
              </a:rPr>
              <a:t>Vulnerabilities</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Trojans</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etc</a:t>
            </a:r>
            <a:r>
              <a:rPr lang="tr-TR" sz="1400" b="1" strike="noStrike" spc="-1" dirty="0">
                <a:solidFill>
                  <a:schemeClr val="accent6">
                    <a:lumMod val="60000"/>
                    <a:lumOff val="40000"/>
                  </a:schemeClr>
                </a:solidFill>
                <a:latin typeface="inherit"/>
              </a:rPr>
              <a:t>.</a:t>
            </a:r>
            <a:endParaRPr lang="en-US" sz="1400" b="0" strike="noStrike" spc="-1" dirty="0">
              <a:solidFill>
                <a:srgbClr val="000000"/>
              </a:solidFill>
              <a:latin typeface="Calibri"/>
            </a:endParaRPr>
          </a:p>
        </p:txBody>
      </p:sp>
      <p:cxnSp>
        <p:nvCxnSpPr>
          <p:cNvPr id="681" name="Düz Bağlayıcı 37"/>
          <p:cNvCxnSpPr>
            <a:endCxn id="682" idx="1"/>
          </p:cNvCxnSpPr>
          <p:nvPr/>
        </p:nvCxnSpPr>
        <p:spPr>
          <a:xfrm>
            <a:off x="5201640" y="4732560"/>
            <a:ext cx="2067480" cy="90522"/>
          </a:xfrm>
          <a:prstGeom prst="straightConnector1">
            <a:avLst/>
          </a:prstGeom>
          <a:ln w="66675">
            <a:solidFill>
              <a:srgbClr val="92D050"/>
            </a:solidFill>
            <a:prstDash val="sysDot"/>
            <a:round/>
          </a:ln>
        </p:spPr>
      </p:cxnSp>
      <p:sp>
        <p:nvSpPr>
          <p:cNvPr id="682" name="Metin kutusu 38"/>
          <p:cNvSpPr/>
          <p:nvPr/>
        </p:nvSpPr>
        <p:spPr>
          <a:xfrm>
            <a:off x="7269120" y="4669920"/>
            <a:ext cx="438444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en-US" sz="1400" b="0" strike="noStrike" spc="-1" dirty="0">
                <a:solidFill>
                  <a:srgbClr val="92D050"/>
                </a:solidFill>
                <a:latin typeface="inherit"/>
              </a:rPr>
              <a:t>Enable 2-Factor Authentication</a:t>
            </a:r>
            <a:endParaRPr lang="en-US" sz="1400" b="0" strike="noStrike" spc="-1" dirty="0">
              <a:solidFill>
                <a:srgbClr val="000000"/>
              </a:solidFill>
              <a:latin typeface="Calibri"/>
            </a:endParaRPr>
          </a:p>
        </p:txBody>
      </p:sp>
      <p:cxnSp>
        <p:nvCxnSpPr>
          <p:cNvPr id="683" name="Düz Ok Bağlayıcısı 39"/>
          <p:cNvCxnSpPr/>
          <p:nvPr/>
        </p:nvCxnSpPr>
        <p:spPr>
          <a:xfrm>
            <a:off x="5212440" y="5198400"/>
            <a:ext cx="2035440" cy="447840"/>
          </a:xfrm>
          <a:prstGeom prst="straightConnector1">
            <a:avLst/>
          </a:prstGeom>
          <a:ln w="50800">
            <a:solidFill>
              <a:srgbClr val="FAC090"/>
            </a:solidFill>
            <a:prstDash val="sysDot"/>
            <a:round/>
            <a:tailEnd type="triangle" w="med" len="med"/>
          </a:ln>
        </p:spPr>
      </p:cxnSp>
      <p:sp>
        <p:nvSpPr>
          <p:cNvPr id="684" name="Metin kutusu 40"/>
          <p:cNvSpPr/>
          <p:nvPr/>
        </p:nvSpPr>
        <p:spPr>
          <a:xfrm>
            <a:off x="7231680" y="5461560"/>
            <a:ext cx="675504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1" strike="noStrike" spc="-1" dirty="0">
                <a:solidFill>
                  <a:schemeClr val="accent6">
                    <a:lumMod val="60000"/>
                    <a:lumOff val="40000"/>
                  </a:schemeClr>
                </a:solidFill>
                <a:latin typeface="inherit"/>
              </a:rPr>
              <a:t>LOW RISK </a:t>
            </a:r>
            <a:r>
              <a:rPr lang="tr-TR" sz="1400" b="1" strike="noStrike" spc="-1" dirty="0" err="1">
                <a:solidFill>
                  <a:schemeClr val="accent6">
                    <a:lumMod val="60000"/>
                    <a:lumOff val="40000"/>
                  </a:schemeClr>
                </a:solidFill>
                <a:latin typeface="inherit"/>
              </a:rPr>
              <a:t>Adware</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and</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Malware</a:t>
            </a:r>
            <a:endParaRPr lang="en-US" sz="1400" b="0" strike="noStrike" spc="-1" dirty="0">
              <a:solidFill>
                <a:srgbClr val="000000"/>
              </a:solidFill>
              <a:latin typeface="Calibri"/>
            </a:endParaRPr>
          </a:p>
        </p:txBody>
      </p:sp>
      <p:sp>
        <p:nvSpPr>
          <p:cNvPr id="685" name="Metin kutusu 41"/>
          <p:cNvSpPr/>
          <p:nvPr/>
        </p:nvSpPr>
        <p:spPr>
          <a:xfrm>
            <a:off x="7228800" y="5914440"/>
            <a:ext cx="703044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0" strike="noStrike" spc="-1" dirty="0">
                <a:solidFill>
                  <a:srgbClr val="92D050"/>
                </a:solidFill>
                <a:latin typeface="inherit"/>
              </a:rPr>
              <a:t>Limit </a:t>
            </a:r>
            <a:r>
              <a:rPr lang="tr-TR" sz="1400" b="0" strike="noStrike" spc="-1" dirty="0" err="1">
                <a:solidFill>
                  <a:srgbClr val="92D050"/>
                </a:solidFill>
                <a:latin typeface="inherit"/>
              </a:rPr>
              <a:t>or</a:t>
            </a:r>
            <a:r>
              <a:rPr lang="tr-TR" sz="1400" b="0" strike="noStrike" spc="-1" dirty="0">
                <a:solidFill>
                  <a:srgbClr val="92D050"/>
                </a:solidFill>
                <a:latin typeface="inherit"/>
              </a:rPr>
              <a:t> </a:t>
            </a:r>
            <a:r>
              <a:rPr lang="tr-TR" sz="1400" b="0" strike="noStrike" spc="-1" dirty="0" err="1">
                <a:solidFill>
                  <a:srgbClr val="92D050"/>
                </a:solidFill>
                <a:latin typeface="inherit"/>
              </a:rPr>
              <a:t>prevent</a:t>
            </a:r>
            <a:r>
              <a:rPr lang="tr-TR" sz="1400" b="0" strike="noStrike" spc="-1" dirty="0">
                <a:solidFill>
                  <a:srgbClr val="92D050"/>
                </a:solidFill>
                <a:latin typeface="inherit"/>
              </a:rPr>
              <a:t> it </a:t>
            </a:r>
            <a:r>
              <a:rPr lang="tr-TR" sz="1400" b="0" strike="noStrike" spc="-1" dirty="0" err="1">
                <a:solidFill>
                  <a:srgbClr val="92D050"/>
                </a:solidFill>
                <a:latin typeface="inherit"/>
              </a:rPr>
              <a:t>from</a:t>
            </a:r>
            <a:r>
              <a:rPr lang="tr-TR" sz="1400" b="0" strike="noStrike" spc="-1" dirty="0">
                <a:solidFill>
                  <a:srgbClr val="92D050"/>
                </a:solidFill>
                <a:latin typeface="inherit"/>
              </a:rPr>
              <a:t> </a:t>
            </a:r>
            <a:r>
              <a:rPr lang="tr-TR" sz="1400" b="0" strike="noStrike" spc="-1" dirty="0" err="1">
                <a:solidFill>
                  <a:srgbClr val="92D050"/>
                </a:solidFill>
                <a:latin typeface="inherit"/>
              </a:rPr>
              <a:t>trading</a:t>
            </a:r>
            <a:endParaRPr lang="en-US" sz="1400" b="0" strike="noStrike" spc="-1" dirty="0">
              <a:solidFill>
                <a:srgbClr val="000000"/>
              </a:solidFill>
              <a:latin typeface="Calibri"/>
            </a:endParaRPr>
          </a:p>
        </p:txBody>
      </p:sp>
      <p:cxnSp>
        <p:nvCxnSpPr>
          <p:cNvPr id="686" name="Düz Bağlayıcı 42"/>
          <p:cNvCxnSpPr>
            <a:endCxn id="685" idx="1"/>
          </p:cNvCxnSpPr>
          <p:nvPr/>
        </p:nvCxnSpPr>
        <p:spPr>
          <a:xfrm>
            <a:off x="5158800" y="5421960"/>
            <a:ext cx="2070000" cy="645642"/>
          </a:xfrm>
          <a:prstGeom prst="straightConnector1">
            <a:avLst/>
          </a:prstGeom>
          <a:ln w="66675">
            <a:solidFill>
              <a:srgbClr val="92D050"/>
            </a:solidFill>
            <a:prstDash val="sysDot"/>
            <a:round/>
          </a:ln>
        </p:spPr>
      </p:cxnSp>
      <p:cxnSp>
        <p:nvCxnSpPr>
          <p:cNvPr id="687" name="Düz Bağlayıcı 48"/>
          <p:cNvCxnSpPr/>
          <p:nvPr/>
        </p:nvCxnSpPr>
        <p:spPr>
          <a:xfrm>
            <a:off x="4833720" y="5914440"/>
            <a:ext cx="2201040" cy="1280160"/>
          </a:xfrm>
          <a:prstGeom prst="straightConnector1">
            <a:avLst/>
          </a:prstGeom>
          <a:ln w="66675">
            <a:solidFill>
              <a:srgbClr val="92D050"/>
            </a:solidFill>
            <a:prstDash val="sysDot"/>
            <a:round/>
          </a:ln>
        </p:spPr>
      </p:cxnSp>
      <p:cxnSp>
        <p:nvCxnSpPr>
          <p:cNvPr id="688" name="Düz Ok Bağlayıcısı 49"/>
          <p:cNvCxnSpPr/>
          <p:nvPr/>
        </p:nvCxnSpPr>
        <p:spPr>
          <a:xfrm>
            <a:off x="5119560" y="5679360"/>
            <a:ext cx="2080080" cy="1084680"/>
          </a:xfrm>
          <a:prstGeom prst="straightConnector1">
            <a:avLst/>
          </a:prstGeom>
          <a:ln w="50800">
            <a:solidFill>
              <a:srgbClr val="FAC090"/>
            </a:solidFill>
            <a:prstDash val="sysDot"/>
            <a:round/>
            <a:tailEnd type="triangle" w="med" len="med"/>
          </a:ln>
        </p:spPr>
      </p:cxnSp>
      <p:sp>
        <p:nvSpPr>
          <p:cNvPr id="689" name="Metin kutusu 51"/>
          <p:cNvSpPr/>
          <p:nvPr/>
        </p:nvSpPr>
        <p:spPr>
          <a:xfrm>
            <a:off x="7199280" y="6672960"/>
            <a:ext cx="605880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tr-TR" sz="1400" b="1" strike="noStrike" spc="-1" dirty="0">
                <a:solidFill>
                  <a:schemeClr val="accent6">
                    <a:lumMod val="60000"/>
                    <a:lumOff val="40000"/>
                  </a:schemeClr>
                </a:solidFill>
                <a:latin typeface="inherit"/>
              </a:rPr>
              <a:t>HIGH RISK Using a </a:t>
            </a:r>
            <a:r>
              <a:rPr lang="tr-TR" sz="1400" b="1" strike="noStrike" spc="-1" dirty="0" err="1">
                <a:solidFill>
                  <a:schemeClr val="accent6">
                    <a:lumMod val="60000"/>
                    <a:lumOff val="40000"/>
                  </a:schemeClr>
                </a:solidFill>
                <a:latin typeface="inherit"/>
              </a:rPr>
              <a:t>Fake</a:t>
            </a:r>
            <a:r>
              <a:rPr lang="tr-TR" sz="1400" b="1" strike="noStrike" spc="-1" dirty="0">
                <a:solidFill>
                  <a:schemeClr val="accent6">
                    <a:lumMod val="60000"/>
                    <a:lumOff val="40000"/>
                  </a:schemeClr>
                </a:solidFill>
                <a:latin typeface="inherit"/>
              </a:rPr>
              <a:t> Keyboard </a:t>
            </a:r>
            <a:r>
              <a:rPr lang="tr-TR" sz="1400" b="1" strike="noStrike" spc="-1" dirty="0" err="1">
                <a:solidFill>
                  <a:schemeClr val="accent6">
                    <a:lumMod val="60000"/>
                    <a:lumOff val="40000"/>
                  </a:schemeClr>
                </a:solidFill>
                <a:latin typeface="inherit"/>
              </a:rPr>
              <a:t>During</a:t>
            </a:r>
            <a:r>
              <a:rPr lang="tr-TR" sz="1400" b="1" strike="noStrike" spc="-1" dirty="0">
                <a:solidFill>
                  <a:schemeClr val="accent6">
                    <a:lumMod val="60000"/>
                    <a:lumOff val="40000"/>
                  </a:schemeClr>
                </a:solidFill>
                <a:latin typeface="inherit"/>
              </a:rPr>
              <a:t> </a:t>
            </a:r>
            <a:r>
              <a:rPr lang="tr-TR" sz="1400" b="1" strike="noStrike" spc="-1" dirty="0" err="1">
                <a:solidFill>
                  <a:schemeClr val="accent6">
                    <a:lumMod val="60000"/>
                    <a:lumOff val="40000"/>
                  </a:schemeClr>
                </a:solidFill>
                <a:latin typeface="inherit"/>
              </a:rPr>
              <a:t>Authentication</a:t>
            </a:r>
            <a:endParaRPr lang="en-US" sz="1400" b="0" strike="noStrike" spc="-1" dirty="0">
              <a:solidFill>
                <a:srgbClr val="000000"/>
              </a:solidFill>
              <a:latin typeface="Calibri"/>
            </a:endParaRPr>
          </a:p>
        </p:txBody>
      </p:sp>
      <p:sp>
        <p:nvSpPr>
          <p:cNvPr id="690" name="Metin kutusu 52"/>
          <p:cNvSpPr/>
          <p:nvPr/>
        </p:nvSpPr>
        <p:spPr>
          <a:xfrm>
            <a:off x="7165440" y="7040520"/>
            <a:ext cx="715716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72120">
              <a:lnSpc>
                <a:spcPct val="100000"/>
              </a:lnSpc>
            </a:pPr>
            <a:r>
              <a:rPr lang="en-US" sz="1400" b="0" strike="noStrike" spc="-1" dirty="0">
                <a:solidFill>
                  <a:srgbClr val="92D050"/>
                </a:solidFill>
                <a:latin typeface="inherit"/>
              </a:rPr>
              <a:t>Design a reliable user interface</a:t>
            </a:r>
            <a:endParaRPr lang="en-US" sz="1400" b="0" strike="noStrike" spc="-1" dirty="0">
              <a:solidFill>
                <a:srgbClr val="000000"/>
              </a:solidFill>
              <a:latin typeface="Calibri"/>
            </a:endParaRPr>
          </a:p>
        </p:txBody>
      </p:sp>
      <p:cxnSp>
        <p:nvCxnSpPr>
          <p:cNvPr id="691" name="Düz Bağlayıcı 59"/>
          <p:cNvCxnSpPr/>
          <p:nvPr/>
        </p:nvCxnSpPr>
        <p:spPr>
          <a:xfrm>
            <a:off x="7462080" y="3728160"/>
            <a:ext cx="5258160" cy="360"/>
          </a:xfrm>
          <a:prstGeom prst="straightConnector1">
            <a:avLst/>
          </a:prstGeom>
          <a:ln>
            <a:solidFill>
              <a:srgbClr val="FFFFFF"/>
            </a:solidFill>
            <a:round/>
          </a:ln>
        </p:spPr>
      </p:cxnSp>
      <p:cxnSp>
        <p:nvCxnSpPr>
          <p:cNvPr id="692" name="Düz Bağlayıcı 60"/>
          <p:cNvCxnSpPr/>
          <p:nvPr/>
        </p:nvCxnSpPr>
        <p:spPr>
          <a:xfrm>
            <a:off x="7462080" y="5215680"/>
            <a:ext cx="5258160" cy="360"/>
          </a:xfrm>
          <a:prstGeom prst="straightConnector1">
            <a:avLst/>
          </a:prstGeom>
          <a:ln>
            <a:solidFill>
              <a:srgbClr val="FFFFFF"/>
            </a:solidFill>
            <a:round/>
          </a:ln>
        </p:spPr>
      </p:cxnSp>
      <p:cxnSp>
        <p:nvCxnSpPr>
          <p:cNvPr id="693" name="Düz Bağlayıcı 61"/>
          <p:cNvCxnSpPr/>
          <p:nvPr/>
        </p:nvCxnSpPr>
        <p:spPr>
          <a:xfrm>
            <a:off x="7462080" y="6471360"/>
            <a:ext cx="5258160" cy="360"/>
          </a:xfrm>
          <a:prstGeom prst="straightConnector1">
            <a:avLst/>
          </a:prstGeom>
          <a:ln>
            <a:solidFill>
              <a:srgbClr val="FFFFFF"/>
            </a:solidFill>
            <a:round/>
          </a:ln>
        </p:spPr>
      </p:cxnSp>
      <p:sp>
        <p:nvSpPr>
          <p:cNvPr id="694" name="Yay 6"/>
          <p:cNvSpPr/>
          <p:nvPr/>
        </p:nvSpPr>
        <p:spPr>
          <a:xfrm>
            <a:off x="3026160" y="4124520"/>
            <a:ext cx="2000160" cy="1464120"/>
          </a:xfrm>
          <a:prstGeom prst="arc">
            <a:avLst>
              <a:gd name="adj1" fmla="val 16200000"/>
              <a:gd name="adj2" fmla="val 5321582"/>
            </a:avLst>
          </a:prstGeom>
          <a:noFill/>
          <a:ln w="31750">
            <a:solidFill>
              <a:srgbClr val="FFFFFF"/>
            </a:solidFill>
            <a:prstDash val="sysDot"/>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672120">
              <a:lnSpc>
                <a:spcPct val="100000"/>
              </a:lnSpc>
            </a:pPr>
            <a:endParaRPr lang="tr-TR" sz="1320" b="0" strike="noStrike" spc="-1">
              <a:solidFill>
                <a:schemeClr val="lt1"/>
              </a:solidFill>
              <a:latin typeface="inherit"/>
            </a:endParaRPr>
          </a:p>
        </p:txBody>
      </p:sp>
      <p:pic>
        <p:nvPicPr>
          <p:cNvPr id="695" name="Resim 7"/>
          <p:cNvPicPr/>
          <p:nvPr/>
        </p:nvPicPr>
        <p:blipFill>
          <a:blip r:embed="rId4"/>
          <a:srcRect l="38076" t="31451" r="39053" b="40195"/>
          <a:stretch/>
        </p:blipFill>
        <p:spPr>
          <a:xfrm>
            <a:off x="4110120" y="4361040"/>
            <a:ext cx="497160" cy="615960"/>
          </a:xfrm>
          <a:prstGeom prst="rect">
            <a:avLst/>
          </a:prstGeom>
          <a:ln w="0">
            <a:noFill/>
          </a:ln>
        </p:spPr>
      </p:pic>
      <p:sp>
        <p:nvSpPr>
          <p:cNvPr id="696" name="Metin kutusu 8"/>
          <p:cNvSpPr/>
          <p:nvPr/>
        </p:nvSpPr>
        <p:spPr>
          <a:xfrm>
            <a:off x="3722400" y="4898880"/>
            <a:ext cx="12726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672120">
              <a:lnSpc>
                <a:spcPct val="100000"/>
              </a:lnSpc>
            </a:pPr>
            <a:r>
              <a:rPr lang="tr-TR" sz="1400" b="0" strike="noStrike" spc="-1">
                <a:solidFill>
                  <a:schemeClr val="lt1"/>
                </a:solidFill>
                <a:latin typeface="inherit"/>
              </a:rPr>
              <a:t>C-Prot </a:t>
            </a:r>
            <a:endParaRPr lang="en-US" sz="1400" b="0" strike="noStrike" spc="-1">
              <a:solidFill>
                <a:srgbClr val="000000"/>
              </a:solidFill>
              <a:latin typeface="Calibri"/>
            </a:endParaRPr>
          </a:p>
          <a:p>
            <a:pPr algn="ctr" defTabSz="672120">
              <a:lnSpc>
                <a:spcPct val="100000"/>
              </a:lnSpc>
            </a:pPr>
            <a:r>
              <a:rPr lang="tr-TR" sz="1400" b="0" strike="noStrike" spc="-1">
                <a:solidFill>
                  <a:schemeClr val="lt1"/>
                </a:solidFill>
                <a:latin typeface="inherit"/>
              </a:rPr>
              <a:t>SDK</a:t>
            </a:r>
            <a:endParaRPr lang="en-US" sz="1400" b="0" strike="noStrike" spc="-1">
              <a:solidFill>
                <a:srgbClr val="000000"/>
              </a:solidFill>
              <a:latin typeface="Calibri"/>
            </a:endParaRPr>
          </a:p>
        </p:txBody>
      </p:sp>
      <p:pic>
        <p:nvPicPr>
          <p:cNvPr id="697" name="Resim 3"/>
          <p:cNvPicPr/>
          <p:nvPr/>
        </p:nvPicPr>
        <p:blipFill>
          <a:blip r:embed="rId5"/>
          <a:srcRect l="12309" t="16372" r="53020" b="11580"/>
          <a:stretch/>
        </p:blipFill>
        <p:spPr>
          <a:xfrm>
            <a:off x="420120" y="2122920"/>
            <a:ext cx="4155480" cy="4857120"/>
          </a:xfrm>
          <a:prstGeom prst="rect">
            <a:avLst/>
          </a:prstGeom>
          <a:ln w="0">
            <a:noFill/>
          </a:ln>
        </p:spPr>
      </p:pic>
      <p:pic>
        <p:nvPicPr>
          <p:cNvPr id="698" name="Picture 98"/>
          <p:cNvPicPr/>
          <p:nvPr/>
        </p:nvPicPr>
        <p:blipFill>
          <a:blip r:embed="rId6"/>
          <a:stretch/>
        </p:blipFill>
        <p:spPr>
          <a:xfrm>
            <a:off x="321840" y="69120"/>
            <a:ext cx="1340640" cy="1340640"/>
          </a:xfrm>
          <a:prstGeom prst="rect">
            <a:avLst/>
          </a:prstGeom>
          <a:ln w="0">
            <a:noFill/>
          </a:ln>
        </p:spPr>
      </p:pic>
      <p:sp>
        <p:nvSpPr>
          <p:cNvPr id="699" name="TextBox 75"/>
          <p:cNvSpPr/>
          <p:nvPr/>
        </p:nvSpPr>
        <p:spPr>
          <a:xfrm>
            <a:off x="5655600" y="887994"/>
            <a:ext cx="84488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100000"/>
              </a:lnSpc>
            </a:pPr>
            <a:r>
              <a:rPr lang="en-US" sz="2800" b="1" strike="noStrike" spc="-1" dirty="0">
                <a:solidFill>
                  <a:schemeClr val="lt1"/>
                </a:solidFill>
                <a:latin typeface="inherit"/>
              </a:rPr>
              <a:t>C-</a:t>
            </a:r>
            <a:r>
              <a:rPr lang="en-US" sz="2800" b="1" strike="noStrike" spc="-1" dirty="0" err="1">
                <a:solidFill>
                  <a:schemeClr val="lt1"/>
                </a:solidFill>
                <a:latin typeface="inherit"/>
              </a:rPr>
              <a:t>Prot</a:t>
            </a:r>
            <a:r>
              <a:rPr lang="en-US" sz="2800" b="1" strike="noStrike" spc="-1" dirty="0">
                <a:solidFill>
                  <a:schemeClr val="lt1"/>
                </a:solidFill>
                <a:latin typeface="inherit"/>
              </a:rPr>
              <a:t> Application Operating Environment Overview</a:t>
            </a:r>
            <a:endParaRPr lang="en-US" sz="2800" b="0" strike="noStrike" spc="-1" dirty="0">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94" name="Grup 4"/>
          <p:cNvGrpSpPr/>
          <p:nvPr/>
        </p:nvGrpSpPr>
        <p:grpSpPr>
          <a:xfrm>
            <a:off x="813600" y="1439280"/>
            <a:ext cx="12251520" cy="5621040"/>
            <a:chOff x="813600" y="1439280"/>
            <a:chExt cx="12251520" cy="5621040"/>
          </a:xfrm>
        </p:grpSpPr>
        <p:sp>
          <p:nvSpPr>
            <p:cNvPr id="95" name="Shape 187"/>
            <p:cNvSpPr/>
            <p:nvPr/>
          </p:nvSpPr>
          <p:spPr>
            <a:xfrm>
              <a:off x="844920" y="1816200"/>
              <a:ext cx="11008800" cy="5244120"/>
            </a:xfrm>
            <a:custGeom>
              <a:avLst/>
              <a:gdLst/>
              <a:ahLst/>
              <a:cxnLst/>
              <a:rect l="l" t="t" r="r" b="b"/>
              <a:pathLst>
                <a:path w="285750" h="136125">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endParaRPr lang="en-US" sz="2640" b="0" strike="noStrike" spc="-1">
                <a:solidFill>
                  <a:srgbClr val="000000"/>
                </a:solidFill>
                <a:latin typeface="Calibri"/>
              </a:endParaRPr>
            </a:p>
          </p:txBody>
        </p:sp>
        <p:cxnSp>
          <p:nvCxnSpPr>
            <p:cNvPr id="96" name="Shape 191"/>
            <p:cNvCxnSpPr/>
            <p:nvPr/>
          </p:nvCxnSpPr>
          <p:spPr>
            <a:xfrm flipH="1">
              <a:off x="1206360" y="3326760"/>
              <a:ext cx="1091160" cy="360"/>
            </a:xfrm>
            <a:prstGeom prst="straightConnector1">
              <a:avLst/>
            </a:prstGeom>
            <a:ln w="19050" cap="rnd">
              <a:solidFill>
                <a:srgbClr val="25516C"/>
              </a:solidFill>
              <a:round/>
              <a:tailEnd type="oval" w="med" len="med"/>
            </a:ln>
          </p:spPr>
        </p:cxnSp>
        <p:cxnSp>
          <p:nvCxnSpPr>
            <p:cNvPr id="97" name="Shape 194"/>
            <p:cNvCxnSpPr>
              <a:endCxn id="98" idx="0"/>
            </p:cNvCxnSpPr>
            <p:nvPr/>
          </p:nvCxnSpPr>
          <p:spPr>
            <a:xfrm flipH="1">
              <a:off x="5320800" y="3089160"/>
              <a:ext cx="470160" cy="924480"/>
            </a:xfrm>
            <a:prstGeom prst="straightConnector1">
              <a:avLst/>
            </a:prstGeom>
            <a:ln w="19050" cap="rnd">
              <a:solidFill>
                <a:srgbClr val="25516C"/>
              </a:solidFill>
              <a:round/>
              <a:tailEnd type="oval" w="med" len="med"/>
            </a:ln>
          </p:spPr>
        </p:cxnSp>
        <p:cxnSp>
          <p:nvCxnSpPr>
            <p:cNvPr id="99" name="Shape 195"/>
            <p:cNvCxnSpPr/>
            <p:nvPr/>
          </p:nvCxnSpPr>
          <p:spPr>
            <a:xfrm>
              <a:off x="9202680" y="3690360"/>
              <a:ext cx="3166560" cy="360"/>
            </a:xfrm>
            <a:prstGeom prst="straightConnector1">
              <a:avLst/>
            </a:prstGeom>
            <a:ln w="19050" cap="rnd">
              <a:solidFill>
                <a:srgbClr val="25516C"/>
              </a:solidFill>
              <a:round/>
              <a:tailEnd type="oval" w="med" len="med"/>
            </a:ln>
          </p:spPr>
        </p:cxnSp>
        <p:cxnSp>
          <p:nvCxnSpPr>
            <p:cNvPr id="100" name="Shape 196"/>
            <p:cNvCxnSpPr/>
            <p:nvPr/>
          </p:nvCxnSpPr>
          <p:spPr>
            <a:xfrm>
              <a:off x="10156320" y="3501720"/>
              <a:ext cx="1172160" cy="360"/>
            </a:xfrm>
            <a:prstGeom prst="straightConnector1">
              <a:avLst/>
            </a:prstGeom>
            <a:ln w="19050" cap="rnd">
              <a:solidFill>
                <a:srgbClr val="25516C"/>
              </a:solidFill>
              <a:round/>
              <a:tailEnd type="oval" w="med" len="med"/>
            </a:ln>
          </p:spPr>
        </p:cxnSp>
        <p:sp>
          <p:nvSpPr>
            <p:cNvPr id="98" name="Shape 189"/>
            <p:cNvSpPr/>
            <p:nvPr/>
          </p:nvSpPr>
          <p:spPr>
            <a:xfrm>
              <a:off x="4767840" y="4013280"/>
              <a:ext cx="110628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tr-TR" sz="1030" b="0" strike="noStrike" spc="-1" dirty="0" err="1">
                  <a:solidFill>
                    <a:srgbClr val="FFFFFF"/>
                  </a:solidFill>
                  <a:latin typeface="Source Sans Pro"/>
                  <a:ea typeface="Source Sans Pro"/>
                </a:rPr>
                <a:t>Austria</a:t>
              </a:r>
              <a:endParaRPr lang="en-US" sz="1030" b="0" strike="noStrike" spc="-1" dirty="0">
                <a:solidFill>
                  <a:srgbClr val="000000"/>
                </a:solidFill>
                <a:latin typeface="Calibri"/>
              </a:endParaRPr>
            </a:p>
          </p:txBody>
        </p:sp>
        <p:cxnSp>
          <p:nvCxnSpPr>
            <p:cNvPr id="101" name="Shape 194"/>
            <p:cNvCxnSpPr/>
            <p:nvPr/>
          </p:nvCxnSpPr>
          <p:spPr>
            <a:xfrm flipV="1">
              <a:off x="6479280" y="1923480"/>
              <a:ext cx="360" cy="846720"/>
            </a:xfrm>
            <a:prstGeom prst="straightConnector1">
              <a:avLst/>
            </a:prstGeom>
            <a:ln w="19050" cap="rnd">
              <a:solidFill>
                <a:srgbClr val="25516C"/>
              </a:solidFill>
              <a:round/>
              <a:tailEnd type="oval" w="med" len="med"/>
            </a:ln>
          </p:spPr>
        </p:cxnSp>
        <p:sp>
          <p:nvSpPr>
            <p:cNvPr id="102" name="Shape 189"/>
            <p:cNvSpPr/>
            <p:nvPr/>
          </p:nvSpPr>
          <p:spPr>
            <a:xfrm>
              <a:off x="6428160" y="1451160"/>
              <a:ext cx="8949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err="1">
                  <a:solidFill>
                    <a:srgbClr val="FFFFFF"/>
                  </a:solidFill>
                  <a:latin typeface="Source Sans Pro"/>
                  <a:ea typeface="Source Sans Pro"/>
                </a:rPr>
                <a:t>Belarus</a:t>
              </a:r>
              <a:endParaRPr lang="en-US" sz="1030" b="0" strike="noStrike" spc="-1" dirty="0">
                <a:solidFill>
                  <a:srgbClr val="000000"/>
                </a:solidFill>
                <a:latin typeface="Calibri"/>
              </a:endParaRPr>
            </a:p>
          </p:txBody>
        </p:sp>
        <p:sp>
          <p:nvSpPr>
            <p:cNvPr id="103" name="Shape 189"/>
            <p:cNvSpPr/>
            <p:nvPr/>
          </p:nvSpPr>
          <p:spPr>
            <a:xfrm>
              <a:off x="12170160" y="3057840"/>
              <a:ext cx="8949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spc="-1" dirty="0" err="1">
                  <a:solidFill>
                    <a:srgbClr val="FFFFFF"/>
                  </a:solidFill>
                  <a:latin typeface="Source Sans Pro"/>
                  <a:ea typeface="Source Sans Pro"/>
                </a:rPr>
                <a:t>Chinese</a:t>
              </a:r>
              <a:endParaRPr lang="en-US" sz="1030" b="0" strike="noStrike" spc="-1" dirty="0">
                <a:solidFill>
                  <a:srgbClr val="000000"/>
                </a:solidFill>
                <a:latin typeface="Calibri"/>
              </a:endParaRPr>
            </a:p>
          </p:txBody>
        </p:sp>
        <p:sp>
          <p:nvSpPr>
            <p:cNvPr id="104" name="Shape 189"/>
            <p:cNvSpPr/>
            <p:nvPr/>
          </p:nvSpPr>
          <p:spPr>
            <a:xfrm>
              <a:off x="11087640" y="2981520"/>
              <a:ext cx="1024200" cy="34884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a:solidFill>
                    <a:srgbClr val="FFFFFF"/>
                  </a:solidFill>
                  <a:latin typeface="Source Sans Pro"/>
                  <a:ea typeface="Source Sans Pro"/>
                </a:rPr>
                <a:t>Japan</a:t>
              </a:r>
              <a:endParaRPr lang="en-US" sz="1030" b="0" strike="noStrike" spc="-1" dirty="0">
                <a:solidFill>
                  <a:srgbClr val="000000"/>
                </a:solidFill>
                <a:latin typeface="Calibri"/>
              </a:endParaRPr>
            </a:p>
          </p:txBody>
        </p:sp>
        <p:cxnSp>
          <p:nvCxnSpPr>
            <p:cNvPr id="105" name="Shape 196"/>
            <p:cNvCxnSpPr/>
            <p:nvPr/>
          </p:nvCxnSpPr>
          <p:spPr>
            <a:xfrm>
              <a:off x="9770400" y="3371760"/>
              <a:ext cx="1171800" cy="360"/>
            </a:xfrm>
            <a:prstGeom prst="straightConnector1">
              <a:avLst/>
            </a:prstGeom>
            <a:ln w="19050" cap="rnd">
              <a:solidFill>
                <a:srgbClr val="25516C"/>
              </a:solidFill>
              <a:round/>
              <a:tailEnd type="oval" w="med" len="med"/>
            </a:ln>
          </p:spPr>
        </p:cxnSp>
        <p:sp>
          <p:nvSpPr>
            <p:cNvPr id="106" name="Shape 189"/>
            <p:cNvSpPr/>
            <p:nvPr/>
          </p:nvSpPr>
          <p:spPr>
            <a:xfrm>
              <a:off x="10109880" y="2878200"/>
              <a:ext cx="910080" cy="34884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spc="-1" dirty="0">
                  <a:solidFill>
                    <a:srgbClr val="FFFFFF"/>
                  </a:solidFill>
                  <a:latin typeface="Source Sans Pro"/>
                  <a:ea typeface="Source Sans Pro"/>
                </a:rPr>
                <a:t>S</a:t>
              </a:r>
              <a:r>
                <a:rPr lang="tr-TR" sz="1030" b="0" strike="noStrike" spc="-1" dirty="0">
                  <a:solidFill>
                    <a:srgbClr val="FFFFFF"/>
                  </a:solidFill>
                  <a:latin typeface="Source Sans Pro"/>
                  <a:ea typeface="Source Sans Pro"/>
                </a:rPr>
                <a:t>. </a:t>
              </a:r>
              <a:r>
                <a:rPr lang="tr-TR" sz="1030" b="0" strike="noStrike" spc="-1" dirty="0" err="1">
                  <a:solidFill>
                    <a:srgbClr val="FFFFFF"/>
                  </a:solidFill>
                  <a:latin typeface="Source Sans Pro"/>
                  <a:ea typeface="Source Sans Pro"/>
                </a:rPr>
                <a:t>Korea</a:t>
              </a:r>
              <a:endParaRPr lang="en-US" sz="1030" b="0" strike="noStrike" spc="-1" dirty="0">
                <a:solidFill>
                  <a:srgbClr val="000000"/>
                </a:solidFill>
                <a:latin typeface="Calibri"/>
              </a:endParaRPr>
            </a:p>
          </p:txBody>
        </p:sp>
        <p:cxnSp>
          <p:nvCxnSpPr>
            <p:cNvPr id="107" name="Shape 194"/>
            <p:cNvCxnSpPr/>
            <p:nvPr/>
          </p:nvCxnSpPr>
          <p:spPr>
            <a:xfrm flipH="1">
              <a:off x="4576320" y="3018960"/>
              <a:ext cx="1280880" cy="573480"/>
            </a:xfrm>
            <a:prstGeom prst="straightConnector1">
              <a:avLst/>
            </a:prstGeom>
            <a:ln w="19050" cap="rnd">
              <a:solidFill>
                <a:srgbClr val="25516C"/>
              </a:solidFill>
              <a:round/>
              <a:tailEnd type="oval" w="med" len="med"/>
            </a:ln>
          </p:spPr>
        </p:cxnSp>
        <p:sp>
          <p:nvSpPr>
            <p:cNvPr id="108" name="Shape 189"/>
            <p:cNvSpPr/>
            <p:nvPr/>
          </p:nvSpPr>
          <p:spPr>
            <a:xfrm>
              <a:off x="4057560" y="3153960"/>
              <a:ext cx="100620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Germany</a:t>
              </a:r>
            </a:p>
          </p:txBody>
        </p:sp>
        <p:cxnSp>
          <p:nvCxnSpPr>
            <p:cNvPr id="109" name="Shape 194"/>
            <p:cNvCxnSpPr/>
            <p:nvPr/>
          </p:nvCxnSpPr>
          <p:spPr>
            <a:xfrm flipH="1" flipV="1">
              <a:off x="4820400" y="2381400"/>
              <a:ext cx="1128240" cy="588240"/>
            </a:xfrm>
            <a:prstGeom prst="straightConnector1">
              <a:avLst/>
            </a:prstGeom>
            <a:ln w="19050" cap="rnd">
              <a:solidFill>
                <a:srgbClr val="25516C"/>
              </a:solidFill>
              <a:round/>
              <a:tailEnd type="oval" w="med" len="med"/>
            </a:ln>
          </p:spPr>
        </p:cxnSp>
        <p:sp>
          <p:nvSpPr>
            <p:cNvPr id="110" name="Shape 189"/>
            <p:cNvSpPr/>
            <p:nvPr/>
          </p:nvSpPr>
          <p:spPr>
            <a:xfrm>
              <a:off x="4154760" y="1945800"/>
              <a:ext cx="104004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Czech Republic</a:t>
              </a:r>
            </a:p>
          </p:txBody>
        </p:sp>
        <p:cxnSp>
          <p:nvCxnSpPr>
            <p:cNvPr id="111" name="Shape 194"/>
            <p:cNvCxnSpPr/>
            <p:nvPr/>
          </p:nvCxnSpPr>
          <p:spPr>
            <a:xfrm flipH="1">
              <a:off x="5270760" y="3216600"/>
              <a:ext cx="839880" cy="1968480"/>
            </a:xfrm>
            <a:prstGeom prst="straightConnector1">
              <a:avLst/>
            </a:prstGeom>
            <a:ln w="19050" cap="rnd">
              <a:solidFill>
                <a:srgbClr val="25516C"/>
              </a:solidFill>
              <a:round/>
              <a:tailEnd type="oval" w="med" len="med"/>
            </a:ln>
          </p:spPr>
        </p:cxnSp>
        <p:sp>
          <p:nvSpPr>
            <p:cNvPr id="112" name="Shape 189"/>
            <p:cNvSpPr/>
            <p:nvPr/>
          </p:nvSpPr>
          <p:spPr>
            <a:xfrm>
              <a:off x="4902480" y="4597920"/>
              <a:ext cx="8949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tr-TR" sz="1030" spc="-1" dirty="0" err="1">
                  <a:solidFill>
                    <a:srgbClr val="FFFFFF"/>
                  </a:solidFill>
                  <a:latin typeface="Source Sans Pro"/>
                  <a:ea typeface="Source Sans Pro"/>
                </a:rPr>
                <a:t>I</a:t>
              </a:r>
              <a:r>
                <a:rPr lang="tr-TR" sz="1030" b="0" strike="noStrike" spc="-1" dirty="0" err="1">
                  <a:solidFill>
                    <a:srgbClr val="FFFFFF"/>
                  </a:solidFill>
                  <a:latin typeface="Source Sans Pro"/>
                  <a:ea typeface="Source Sans Pro"/>
                </a:rPr>
                <a:t>taly</a:t>
              </a:r>
              <a:endParaRPr lang="en-US" sz="1030" b="0" strike="noStrike" spc="-1" dirty="0">
                <a:solidFill>
                  <a:srgbClr val="000000"/>
                </a:solidFill>
                <a:latin typeface="Calibri"/>
              </a:endParaRPr>
            </a:p>
          </p:txBody>
        </p:sp>
        <p:cxnSp>
          <p:nvCxnSpPr>
            <p:cNvPr id="113" name="Shape 195"/>
            <p:cNvCxnSpPr/>
            <p:nvPr/>
          </p:nvCxnSpPr>
          <p:spPr>
            <a:xfrm>
              <a:off x="8238960" y="4349160"/>
              <a:ext cx="358920" cy="564480"/>
            </a:xfrm>
            <a:prstGeom prst="straightConnector1">
              <a:avLst/>
            </a:prstGeom>
            <a:ln w="19050" cap="rnd">
              <a:solidFill>
                <a:srgbClr val="25516C"/>
              </a:solidFill>
              <a:round/>
              <a:tailEnd type="oval" w="med" len="med"/>
            </a:ln>
          </p:spPr>
        </p:cxnSp>
        <p:sp>
          <p:nvSpPr>
            <p:cNvPr id="114" name="Shape 189"/>
            <p:cNvSpPr/>
            <p:nvPr/>
          </p:nvSpPr>
          <p:spPr>
            <a:xfrm>
              <a:off x="8699760" y="4735440"/>
              <a:ext cx="107028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India</a:t>
              </a:r>
            </a:p>
          </p:txBody>
        </p:sp>
        <p:cxnSp>
          <p:nvCxnSpPr>
            <p:cNvPr id="115" name="Shape 194"/>
            <p:cNvCxnSpPr/>
            <p:nvPr/>
          </p:nvCxnSpPr>
          <p:spPr>
            <a:xfrm flipH="1" flipV="1">
              <a:off x="5645880" y="2094840"/>
              <a:ext cx="782640" cy="1108800"/>
            </a:xfrm>
            <a:prstGeom prst="straightConnector1">
              <a:avLst/>
            </a:prstGeom>
            <a:ln w="19050" cap="rnd">
              <a:solidFill>
                <a:srgbClr val="25516C"/>
              </a:solidFill>
              <a:round/>
              <a:tailEnd type="oval" w="med" len="med"/>
            </a:ln>
          </p:spPr>
        </p:cxnSp>
        <p:sp>
          <p:nvSpPr>
            <p:cNvPr id="116" name="Shape 189"/>
            <p:cNvSpPr/>
            <p:nvPr/>
          </p:nvSpPr>
          <p:spPr>
            <a:xfrm>
              <a:off x="5276520" y="1494360"/>
              <a:ext cx="10281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err="1">
                  <a:solidFill>
                    <a:srgbClr val="FFFFFF"/>
                  </a:solidFill>
                  <a:latin typeface="Source Sans Pro"/>
                  <a:ea typeface="Source Sans Pro"/>
                </a:rPr>
                <a:t>Romania</a:t>
              </a:r>
              <a:endParaRPr lang="en-US" sz="1030" b="0" strike="noStrike" spc="-1" dirty="0">
                <a:solidFill>
                  <a:srgbClr val="000000"/>
                </a:solidFill>
                <a:latin typeface="Calibri"/>
              </a:endParaRPr>
            </a:p>
          </p:txBody>
        </p:sp>
        <p:cxnSp>
          <p:nvCxnSpPr>
            <p:cNvPr id="117" name="Shape 194"/>
            <p:cNvCxnSpPr/>
            <p:nvPr/>
          </p:nvCxnSpPr>
          <p:spPr>
            <a:xfrm flipV="1">
              <a:off x="7558560" y="1945800"/>
              <a:ext cx="360" cy="846720"/>
            </a:xfrm>
            <a:prstGeom prst="straightConnector1">
              <a:avLst/>
            </a:prstGeom>
            <a:ln w="19050" cap="rnd">
              <a:solidFill>
                <a:srgbClr val="25516C"/>
              </a:solidFill>
              <a:round/>
              <a:tailEnd type="oval" w="med" len="med"/>
            </a:ln>
          </p:spPr>
        </p:cxnSp>
        <p:sp>
          <p:nvSpPr>
            <p:cNvPr id="118" name="Shape 189"/>
            <p:cNvSpPr/>
            <p:nvPr/>
          </p:nvSpPr>
          <p:spPr>
            <a:xfrm>
              <a:off x="7507440" y="1473840"/>
              <a:ext cx="8949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a:solidFill>
                    <a:srgbClr val="FFFFFF"/>
                  </a:solidFill>
                  <a:latin typeface="Source Sans Pro"/>
                  <a:ea typeface="Source Sans Pro"/>
                </a:rPr>
                <a:t>Russian</a:t>
              </a:r>
              <a:endParaRPr lang="en-US" sz="1030" b="0" strike="noStrike" spc="-1" dirty="0">
                <a:solidFill>
                  <a:srgbClr val="000000"/>
                </a:solidFill>
                <a:latin typeface="Calibri"/>
              </a:endParaRPr>
            </a:p>
          </p:txBody>
        </p:sp>
        <p:cxnSp>
          <p:nvCxnSpPr>
            <p:cNvPr id="119" name="Shape 194"/>
            <p:cNvCxnSpPr/>
            <p:nvPr/>
          </p:nvCxnSpPr>
          <p:spPr>
            <a:xfrm flipH="1" flipV="1">
              <a:off x="4983840" y="1826280"/>
              <a:ext cx="1117080" cy="1114920"/>
            </a:xfrm>
            <a:prstGeom prst="straightConnector1">
              <a:avLst/>
            </a:prstGeom>
            <a:ln w="19050" cap="rnd">
              <a:solidFill>
                <a:srgbClr val="25516C"/>
              </a:solidFill>
              <a:round/>
              <a:tailEnd type="oval" w="med" len="med"/>
            </a:ln>
          </p:spPr>
        </p:cxnSp>
        <p:sp>
          <p:nvSpPr>
            <p:cNvPr id="120" name="Shape 189"/>
            <p:cNvSpPr/>
            <p:nvPr/>
          </p:nvSpPr>
          <p:spPr>
            <a:xfrm>
              <a:off x="4143960" y="1439280"/>
              <a:ext cx="104004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err="1">
                  <a:solidFill>
                    <a:srgbClr val="FFFFFF"/>
                  </a:solidFill>
                  <a:latin typeface="Source Sans Pro"/>
                  <a:ea typeface="Source Sans Pro"/>
                </a:rPr>
                <a:t>Slovakia</a:t>
              </a:r>
              <a:endParaRPr lang="en-US" sz="1030" b="0" strike="noStrike" spc="-1" dirty="0">
                <a:solidFill>
                  <a:srgbClr val="000000"/>
                </a:solidFill>
                <a:latin typeface="Calibri"/>
              </a:endParaRPr>
            </a:p>
          </p:txBody>
        </p:sp>
        <p:cxnSp>
          <p:nvCxnSpPr>
            <p:cNvPr id="121" name="Shape 194"/>
            <p:cNvCxnSpPr>
              <a:endCxn id="122" idx="1"/>
            </p:cNvCxnSpPr>
            <p:nvPr/>
          </p:nvCxnSpPr>
          <p:spPr>
            <a:xfrm flipH="1">
              <a:off x="4021200" y="3326760"/>
              <a:ext cx="1464120" cy="1081080"/>
            </a:xfrm>
            <a:prstGeom prst="straightConnector1">
              <a:avLst/>
            </a:prstGeom>
            <a:ln w="19050" cap="rnd">
              <a:solidFill>
                <a:srgbClr val="25516C"/>
              </a:solidFill>
              <a:round/>
              <a:tailEnd type="oval" w="med" len="med"/>
            </a:ln>
          </p:spPr>
        </p:cxnSp>
        <p:sp>
          <p:nvSpPr>
            <p:cNvPr id="122" name="Shape 189"/>
            <p:cNvSpPr/>
            <p:nvPr/>
          </p:nvSpPr>
          <p:spPr>
            <a:xfrm>
              <a:off x="3739320" y="3891600"/>
              <a:ext cx="9867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Spain</a:t>
              </a:r>
            </a:p>
          </p:txBody>
        </p:sp>
        <p:sp>
          <p:nvSpPr>
            <p:cNvPr id="123" name="Shape 189"/>
            <p:cNvSpPr/>
            <p:nvPr/>
          </p:nvSpPr>
          <p:spPr>
            <a:xfrm>
              <a:off x="3976560" y="2597040"/>
              <a:ext cx="100620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UK</a:t>
              </a:r>
            </a:p>
          </p:txBody>
        </p:sp>
        <p:cxnSp>
          <p:nvCxnSpPr>
            <p:cNvPr id="124" name="Shape 194"/>
            <p:cNvCxnSpPr/>
            <p:nvPr/>
          </p:nvCxnSpPr>
          <p:spPr>
            <a:xfrm flipH="1">
              <a:off x="4371120" y="2864880"/>
              <a:ext cx="1228320" cy="211320"/>
            </a:xfrm>
            <a:prstGeom prst="straightConnector1">
              <a:avLst/>
            </a:prstGeom>
            <a:ln w="19050" cap="rnd">
              <a:solidFill>
                <a:srgbClr val="25516C"/>
              </a:solidFill>
              <a:round/>
              <a:tailEnd type="oval" w="med" len="med"/>
            </a:ln>
          </p:spPr>
        </p:cxnSp>
        <p:sp>
          <p:nvSpPr>
            <p:cNvPr id="125" name="Shape 189"/>
            <p:cNvSpPr/>
            <p:nvPr/>
          </p:nvSpPr>
          <p:spPr>
            <a:xfrm>
              <a:off x="813600" y="2766240"/>
              <a:ext cx="98676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gn="ctr">
                <a:lnSpc>
                  <a:spcPct val="100000"/>
                </a:lnSpc>
              </a:pPr>
              <a:r>
                <a:rPr lang="en-US" sz="1030" b="0" strike="noStrike" spc="-1" dirty="0">
                  <a:solidFill>
                    <a:schemeClr val="bg1"/>
                  </a:solidFill>
                  <a:latin typeface="Calibri"/>
                </a:rPr>
                <a:t>USA</a:t>
              </a:r>
            </a:p>
          </p:txBody>
        </p:sp>
        <p:cxnSp>
          <p:nvCxnSpPr>
            <p:cNvPr id="126" name="Shape 195"/>
            <p:cNvCxnSpPr/>
            <p:nvPr/>
          </p:nvCxnSpPr>
          <p:spPr>
            <a:xfrm>
              <a:off x="9235080" y="4381200"/>
              <a:ext cx="875160" cy="16200"/>
            </a:xfrm>
            <a:prstGeom prst="straightConnector1">
              <a:avLst/>
            </a:prstGeom>
            <a:ln w="19050" cap="rnd">
              <a:solidFill>
                <a:srgbClr val="25516C"/>
              </a:solidFill>
              <a:round/>
              <a:tailEnd type="oval" w="med" len="med"/>
            </a:ln>
          </p:spPr>
        </p:cxnSp>
        <p:sp>
          <p:nvSpPr>
            <p:cNvPr id="127" name="Shape 189"/>
            <p:cNvSpPr/>
            <p:nvPr/>
          </p:nvSpPr>
          <p:spPr>
            <a:xfrm>
              <a:off x="10192320" y="3939480"/>
              <a:ext cx="995400" cy="383760"/>
            </a:xfrm>
            <a:prstGeom prst="wedgeRectCallout">
              <a:avLst>
                <a:gd name="adj1" fmla="val -21428"/>
                <a:gd name="adj2" fmla="val 84287"/>
              </a:avLst>
            </a:prstGeom>
            <a:solidFill>
              <a:srgbClr val="25516C"/>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0" strike="noStrike" spc="-1" dirty="0" err="1">
                  <a:solidFill>
                    <a:srgbClr val="FFFFFF"/>
                  </a:solidFill>
                  <a:latin typeface="Source Sans Pro"/>
                  <a:ea typeface="Source Sans Pro"/>
                </a:rPr>
                <a:t>Vietnamese</a:t>
              </a:r>
              <a:endParaRPr lang="en-US" sz="1030" b="0" strike="noStrike" spc="-1" dirty="0">
                <a:solidFill>
                  <a:srgbClr val="000000"/>
                </a:solidFill>
                <a:latin typeface="Calibri"/>
              </a:endParaRPr>
            </a:p>
          </p:txBody>
        </p:sp>
        <p:cxnSp>
          <p:nvCxnSpPr>
            <p:cNvPr id="128" name="Shape 195"/>
            <p:cNvCxnSpPr/>
            <p:nvPr/>
          </p:nvCxnSpPr>
          <p:spPr>
            <a:xfrm>
              <a:off x="6793560" y="3358800"/>
              <a:ext cx="342360" cy="233640"/>
            </a:xfrm>
            <a:prstGeom prst="straightConnector1">
              <a:avLst/>
            </a:prstGeom>
            <a:ln w="19050" cap="rnd">
              <a:solidFill>
                <a:srgbClr val="25516C"/>
              </a:solidFill>
              <a:round/>
              <a:tailEnd type="oval" w="med" len="med"/>
            </a:ln>
          </p:spPr>
        </p:cxnSp>
        <p:sp>
          <p:nvSpPr>
            <p:cNvPr id="129" name="Shape 189"/>
            <p:cNvSpPr/>
            <p:nvPr/>
          </p:nvSpPr>
          <p:spPr>
            <a:xfrm>
              <a:off x="6906600" y="3011400"/>
              <a:ext cx="995400" cy="383760"/>
            </a:xfrm>
            <a:prstGeom prst="wedgeRectCallout">
              <a:avLst>
                <a:gd name="adj1" fmla="val -21428"/>
                <a:gd name="adj2" fmla="val 84287"/>
              </a:avLst>
            </a:prstGeom>
            <a:solidFill>
              <a:srgbClr val="C00000"/>
            </a:solidFill>
            <a:ln w="0">
              <a:noFill/>
            </a:ln>
          </p:spPr>
          <p:style>
            <a:lnRef idx="0">
              <a:scrgbClr r="0" g="0" b="0"/>
            </a:lnRef>
            <a:fillRef idx="0">
              <a:scrgbClr r="0" g="0" b="0"/>
            </a:fillRef>
            <a:effectRef idx="0">
              <a:scrgbClr r="0" g="0" b="0"/>
            </a:effectRef>
            <a:fontRef idx="minor"/>
          </p:style>
          <p:txBody>
            <a:bodyPr lIns="134280" tIns="134280" rIns="134280" bIns="134280" anchor="ctr">
              <a:noAutofit/>
            </a:bodyPr>
            <a:lstStyle/>
            <a:p>
              <a:pPr>
                <a:lnSpc>
                  <a:spcPct val="100000"/>
                </a:lnSpc>
              </a:pPr>
              <a:r>
                <a:rPr lang="tr-TR" sz="1030" b="1" strike="noStrike" spc="-1">
                  <a:solidFill>
                    <a:srgbClr val="FFFFFF"/>
                  </a:solidFill>
                  <a:latin typeface="Source Sans Pro"/>
                  <a:ea typeface="Source Sans Pro"/>
                </a:rPr>
                <a:t>Türkiye</a:t>
              </a:r>
              <a:endParaRPr lang="en-US" sz="1030" b="0" strike="noStrike" spc="-1">
                <a:solidFill>
                  <a:srgbClr val="FFFFFF"/>
                </a:solidFill>
                <a:latin typeface="Calibri"/>
              </a:endParaRPr>
            </a:p>
          </p:txBody>
        </p:sp>
      </p:grpSp>
      <p:sp>
        <p:nvSpPr>
          <p:cNvPr id="130" name="TextBox 14"/>
          <p:cNvSpPr/>
          <p:nvPr/>
        </p:nvSpPr>
        <p:spPr>
          <a:xfrm>
            <a:off x="2548080" y="639883"/>
            <a:ext cx="780768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ctr">
              <a:lnSpc>
                <a:spcPct val="90000"/>
              </a:lnSpc>
            </a:pPr>
            <a:r>
              <a:rPr lang="en-US" sz="3200" b="1" spc="-1" dirty="0">
                <a:solidFill>
                  <a:srgbClr val="FFFFFF"/>
                </a:solidFill>
                <a:latin typeface="inherit"/>
                <a:ea typeface="Roboto Light"/>
              </a:rPr>
              <a:t>Endpoint protection technology in the world</a:t>
            </a:r>
            <a:endParaRPr lang="en-US" sz="3200" b="0" strike="noStrike" spc="-1" dirty="0">
              <a:solidFill>
                <a:srgbClr val="000000"/>
              </a:solidFill>
              <a:latin typeface="Calibri"/>
            </a:endParaRPr>
          </a:p>
        </p:txBody>
      </p:sp>
      <p:pic>
        <p:nvPicPr>
          <p:cNvPr id="131" name="Picture 1"/>
          <p:cNvPicPr/>
          <p:nvPr/>
        </p:nvPicPr>
        <p:blipFill>
          <a:blip r:embed="rId3"/>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8" presetClass="entr" presetSubtype="12" fill="hold" nodeType="withEffect">
                                  <p:stCondLst>
                                    <p:cond delay="0"/>
                                  </p:stCondLst>
                                  <p:iterate type="lt">
                                    <p:tmAbs val="50"/>
                                  </p:iterate>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strips(downLeft)">
                                      <p:cBhvr additive="repl">
                                        <p:cTn id="7"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pic>
        <p:nvPicPr>
          <p:cNvPr id="706" name="Resim 1"/>
          <p:cNvPicPr/>
          <p:nvPr/>
        </p:nvPicPr>
        <p:blipFill>
          <a:blip r:embed="rId3"/>
          <a:stretch/>
        </p:blipFill>
        <p:spPr>
          <a:xfrm>
            <a:off x="778680" y="2132640"/>
            <a:ext cx="4555080" cy="4924800"/>
          </a:xfrm>
          <a:prstGeom prst="rect">
            <a:avLst/>
          </a:prstGeom>
          <a:ln w="0">
            <a:noFill/>
          </a:ln>
          <a:effectLst>
            <a:glow rad="63360">
              <a:srgbClr val="8EB4E3">
                <a:alpha val="45000"/>
              </a:srgbClr>
            </a:glow>
          </a:effectLst>
        </p:spPr>
      </p:pic>
      <p:pic>
        <p:nvPicPr>
          <p:cNvPr id="707" name="Picture 16"/>
          <p:cNvPicPr/>
          <p:nvPr/>
        </p:nvPicPr>
        <p:blipFill>
          <a:blip r:embed="rId4"/>
          <a:stretch/>
        </p:blipFill>
        <p:spPr>
          <a:xfrm>
            <a:off x="321480" y="69120"/>
            <a:ext cx="1341000" cy="1341000"/>
          </a:xfrm>
          <a:prstGeom prst="rect">
            <a:avLst/>
          </a:prstGeom>
          <a:ln w="0">
            <a:noFill/>
          </a:ln>
        </p:spPr>
      </p:pic>
      <p:pic>
        <p:nvPicPr>
          <p:cNvPr id="708" name="Resim 1"/>
          <p:cNvPicPr/>
          <p:nvPr/>
        </p:nvPicPr>
        <p:blipFill>
          <a:blip r:embed="rId3"/>
          <a:stretch/>
        </p:blipFill>
        <p:spPr>
          <a:xfrm>
            <a:off x="4664880" y="2170080"/>
            <a:ext cx="4555080" cy="4924800"/>
          </a:xfrm>
          <a:prstGeom prst="rect">
            <a:avLst/>
          </a:prstGeom>
          <a:ln w="0">
            <a:noFill/>
          </a:ln>
          <a:effectLst>
            <a:glow rad="63360">
              <a:srgbClr val="8EB4E3">
                <a:alpha val="45000"/>
              </a:srgbClr>
            </a:glow>
          </a:effectLst>
        </p:spPr>
      </p:pic>
      <p:pic>
        <p:nvPicPr>
          <p:cNvPr id="709" name="Resim 1"/>
          <p:cNvPicPr/>
          <p:nvPr/>
        </p:nvPicPr>
        <p:blipFill>
          <a:blip r:embed="rId3"/>
          <a:stretch/>
        </p:blipFill>
        <p:spPr>
          <a:xfrm>
            <a:off x="8627400" y="2207520"/>
            <a:ext cx="4555080" cy="4924800"/>
          </a:xfrm>
          <a:prstGeom prst="rect">
            <a:avLst/>
          </a:prstGeom>
          <a:ln w="0">
            <a:noFill/>
          </a:ln>
          <a:effectLst>
            <a:glow rad="63360">
              <a:srgbClr val="8EB4E3">
                <a:alpha val="45000"/>
              </a:srgbClr>
            </a:glow>
          </a:effectLst>
        </p:spPr>
      </p:pic>
      <p:pic>
        <p:nvPicPr>
          <p:cNvPr id="710" name="Resim 18"/>
          <p:cNvPicPr/>
          <p:nvPr/>
        </p:nvPicPr>
        <p:blipFill>
          <a:blip r:embed="rId5"/>
          <a:srcRect l="33164" t="28560" r="30979" b="29067"/>
          <a:stretch/>
        </p:blipFill>
        <p:spPr>
          <a:xfrm>
            <a:off x="1464480" y="2409840"/>
            <a:ext cx="556920" cy="658440"/>
          </a:xfrm>
          <a:prstGeom prst="rect">
            <a:avLst/>
          </a:prstGeom>
          <a:ln w="0">
            <a:noFill/>
          </a:ln>
        </p:spPr>
      </p:pic>
      <p:pic>
        <p:nvPicPr>
          <p:cNvPr id="711" name="Resim 19"/>
          <p:cNvPicPr/>
          <p:nvPr/>
        </p:nvPicPr>
        <p:blipFill>
          <a:blip r:embed="rId5"/>
          <a:srcRect l="33164" t="28560" r="30979" b="29067"/>
          <a:stretch/>
        </p:blipFill>
        <p:spPr>
          <a:xfrm>
            <a:off x="5412960" y="2409840"/>
            <a:ext cx="556920" cy="658440"/>
          </a:xfrm>
          <a:prstGeom prst="rect">
            <a:avLst/>
          </a:prstGeom>
          <a:ln w="0">
            <a:noFill/>
          </a:ln>
        </p:spPr>
      </p:pic>
      <p:pic>
        <p:nvPicPr>
          <p:cNvPr id="712" name="Resim 20"/>
          <p:cNvPicPr/>
          <p:nvPr/>
        </p:nvPicPr>
        <p:blipFill>
          <a:blip r:embed="rId5"/>
          <a:srcRect l="33164" t="28560" r="30979" b="29067"/>
          <a:stretch/>
        </p:blipFill>
        <p:spPr>
          <a:xfrm>
            <a:off x="9465480" y="2409840"/>
            <a:ext cx="556920" cy="658440"/>
          </a:xfrm>
          <a:prstGeom prst="rect">
            <a:avLst/>
          </a:prstGeom>
          <a:ln w="0">
            <a:noFill/>
          </a:ln>
        </p:spPr>
      </p:pic>
      <p:sp>
        <p:nvSpPr>
          <p:cNvPr id="713" name="Metin kutusu 21"/>
          <p:cNvSpPr/>
          <p:nvPr/>
        </p:nvSpPr>
        <p:spPr>
          <a:xfrm>
            <a:off x="1496520" y="2917800"/>
            <a:ext cx="1710574"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672120">
              <a:lnSpc>
                <a:spcPct val="100000"/>
              </a:lnSpc>
            </a:pPr>
            <a:r>
              <a:rPr lang="en-US" sz="1600" b="1" strike="noStrike" spc="-1" dirty="0">
                <a:solidFill>
                  <a:srgbClr val="FFFFFF"/>
                </a:solidFill>
                <a:latin typeface="inherit"/>
              </a:rPr>
              <a:t>High Performance</a:t>
            </a:r>
            <a:endParaRPr lang="en-US" sz="1600" b="0" strike="noStrike" spc="-1" dirty="0">
              <a:solidFill>
                <a:srgbClr val="000000"/>
              </a:solidFill>
              <a:latin typeface="Calibri"/>
            </a:endParaRPr>
          </a:p>
        </p:txBody>
      </p:sp>
      <p:sp>
        <p:nvSpPr>
          <p:cNvPr id="714" name="Metin kutusu 22"/>
          <p:cNvSpPr/>
          <p:nvPr/>
        </p:nvSpPr>
        <p:spPr>
          <a:xfrm>
            <a:off x="5664360" y="2917800"/>
            <a:ext cx="2266880"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672120">
              <a:lnSpc>
                <a:spcPct val="100000"/>
              </a:lnSpc>
            </a:pPr>
            <a:r>
              <a:rPr lang="en-US" sz="1600" b="1" strike="noStrike" spc="-1" dirty="0">
                <a:solidFill>
                  <a:srgbClr val="FFFFFF"/>
                </a:solidFill>
                <a:latin typeface="inherit"/>
              </a:rPr>
              <a:t>Multi-layered Protection</a:t>
            </a:r>
            <a:endParaRPr lang="en-US" sz="1600" b="0" strike="noStrike" spc="-1" dirty="0">
              <a:solidFill>
                <a:srgbClr val="000000"/>
              </a:solidFill>
              <a:latin typeface="Calibri"/>
            </a:endParaRPr>
          </a:p>
        </p:txBody>
      </p:sp>
      <p:sp>
        <p:nvSpPr>
          <p:cNvPr id="715" name="Metin kutusu 23"/>
          <p:cNvSpPr/>
          <p:nvPr/>
        </p:nvSpPr>
        <p:spPr>
          <a:xfrm>
            <a:off x="9901961" y="2899730"/>
            <a:ext cx="1975519"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672120">
              <a:lnSpc>
                <a:spcPct val="100000"/>
              </a:lnSpc>
            </a:pPr>
            <a:r>
              <a:rPr lang="en-US" sz="1600" b="1" strike="noStrike" spc="-1" dirty="0">
                <a:solidFill>
                  <a:srgbClr val="FFFFFF"/>
                </a:solidFill>
                <a:latin typeface="inherit"/>
              </a:rPr>
              <a:t>Central Management</a:t>
            </a:r>
            <a:endParaRPr lang="en-US" sz="1600" b="0" strike="noStrike" spc="-1" dirty="0">
              <a:solidFill>
                <a:srgbClr val="000000"/>
              </a:solidFill>
              <a:latin typeface="Calibri"/>
            </a:endParaRPr>
          </a:p>
        </p:txBody>
      </p:sp>
      <p:sp>
        <p:nvSpPr>
          <p:cNvPr id="716" name="Metin kutusu 24"/>
          <p:cNvSpPr/>
          <p:nvPr/>
        </p:nvSpPr>
        <p:spPr>
          <a:xfrm>
            <a:off x="1616760" y="3439800"/>
            <a:ext cx="2895120" cy="23068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672120">
              <a:lnSpc>
                <a:spcPct val="100000"/>
              </a:lnSpc>
            </a:pPr>
            <a:r>
              <a:rPr lang="tr-TR" sz="1600" b="0" strike="noStrike" spc="-1" dirty="0" err="1">
                <a:solidFill>
                  <a:srgbClr val="FFFFFF"/>
                </a:solidFill>
                <a:latin typeface="inherit"/>
              </a:rPr>
              <a:t>For</a:t>
            </a:r>
            <a:r>
              <a:rPr lang="tr-TR" sz="1600" b="0" strike="noStrike" spc="-1" dirty="0">
                <a:solidFill>
                  <a:srgbClr val="FFFFFF"/>
                </a:solidFill>
                <a:latin typeface="inherit"/>
              </a:rPr>
              <a:t> </a:t>
            </a:r>
            <a:r>
              <a:rPr lang="tr-TR" sz="1600" b="0" strike="noStrike" spc="-1" dirty="0" err="1">
                <a:solidFill>
                  <a:srgbClr val="FFFFFF"/>
                </a:solidFill>
                <a:latin typeface="inherit"/>
              </a:rPr>
              <a:t>large-scale</a:t>
            </a:r>
            <a:r>
              <a:rPr lang="tr-TR" sz="1600" b="0" strike="noStrike" spc="-1" dirty="0">
                <a:solidFill>
                  <a:srgbClr val="FFFFFF"/>
                </a:solidFill>
                <a:latin typeface="inherit"/>
              </a:rPr>
              <a:t> </a:t>
            </a:r>
            <a:r>
              <a:rPr lang="tr-TR" sz="1600" b="0" strike="noStrike" spc="-1" dirty="0" err="1">
                <a:solidFill>
                  <a:srgbClr val="FFFFFF"/>
                </a:solidFill>
                <a:latin typeface="inherit"/>
              </a:rPr>
              <a:t>networks</a:t>
            </a:r>
            <a:r>
              <a:rPr lang="tr-TR" sz="1600" b="0" strike="noStrike" spc="-1" dirty="0">
                <a:solidFill>
                  <a:srgbClr val="FFFFFF"/>
                </a:solidFill>
                <a:latin typeface="inherit"/>
              </a:rPr>
              <a:t> </a:t>
            </a:r>
            <a:r>
              <a:rPr lang="tr-TR" sz="1600" b="0" strike="noStrike" spc="-1" dirty="0" err="1">
                <a:solidFill>
                  <a:srgbClr val="FFFFFF"/>
                </a:solidFill>
                <a:latin typeface="inherit"/>
              </a:rPr>
              <a:t>where</a:t>
            </a:r>
            <a:r>
              <a:rPr lang="tr-TR" sz="1600" b="0" strike="noStrike" spc="-1" dirty="0">
                <a:solidFill>
                  <a:srgbClr val="FFFFFF"/>
                </a:solidFill>
                <a:latin typeface="inherit"/>
              </a:rPr>
              <a:t> </a:t>
            </a:r>
            <a:r>
              <a:rPr lang="tr-TR" sz="1600" b="0" strike="noStrike" spc="-1" dirty="0" err="1">
                <a:solidFill>
                  <a:srgbClr val="FFFFFF"/>
                </a:solidFill>
                <a:latin typeface="inherit"/>
              </a:rPr>
              <a:t>high</a:t>
            </a:r>
            <a:r>
              <a:rPr lang="tr-TR" sz="1600" b="0" strike="noStrike" spc="-1" dirty="0">
                <a:solidFill>
                  <a:srgbClr val="FFFFFF"/>
                </a:solidFill>
                <a:latin typeface="inherit"/>
              </a:rPr>
              <a:t> </a:t>
            </a:r>
            <a:r>
              <a:rPr lang="tr-TR" sz="1600" b="0" strike="noStrike" spc="-1" dirty="0" err="1">
                <a:solidFill>
                  <a:srgbClr val="FFFFFF"/>
                </a:solidFill>
                <a:latin typeface="inherit"/>
              </a:rPr>
              <a:t>performance</a:t>
            </a:r>
            <a:r>
              <a:rPr lang="tr-TR" sz="1600" b="0" strike="noStrike" spc="-1" dirty="0">
                <a:solidFill>
                  <a:srgbClr val="FFFFFF"/>
                </a:solidFill>
                <a:latin typeface="inherit"/>
              </a:rPr>
              <a:t> is </a:t>
            </a:r>
            <a:r>
              <a:rPr lang="tr-TR" sz="1600" b="0" strike="noStrike" spc="-1" dirty="0" err="1">
                <a:solidFill>
                  <a:srgbClr val="FFFFFF"/>
                </a:solidFill>
                <a:latin typeface="inherit"/>
              </a:rPr>
              <a:t>essential</a:t>
            </a:r>
            <a:r>
              <a:rPr lang="tr-TR" sz="1600" b="0" strike="noStrike" spc="-1" dirty="0">
                <a:solidFill>
                  <a:srgbClr val="FFFFFF"/>
                </a:solidFill>
                <a:latin typeface="inherit"/>
              </a:rPr>
              <a:t> </a:t>
            </a:r>
          </a:p>
          <a:p>
            <a:pPr algn="ctr" defTabSz="672120">
              <a:lnSpc>
                <a:spcPct val="100000"/>
              </a:lnSpc>
            </a:pPr>
            <a:r>
              <a:rPr lang="tr-TR" sz="1600" b="0" strike="noStrike" spc="-1" dirty="0">
                <a:solidFill>
                  <a:srgbClr val="FFFFFF"/>
                </a:solidFill>
                <a:latin typeface="inherit"/>
              </a:rPr>
              <a:t>C-</a:t>
            </a:r>
            <a:r>
              <a:rPr lang="tr-TR" sz="1600" b="0" strike="noStrike" spc="-1" dirty="0" err="1">
                <a:solidFill>
                  <a:srgbClr val="FFFFFF"/>
                </a:solidFill>
                <a:latin typeface="inherit"/>
              </a:rPr>
              <a:t>Prot</a:t>
            </a:r>
            <a:r>
              <a:rPr lang="tr-TR" sz="1600" b="0" strike="noStrike" spc="-1" dirty="0">
                <a:solidFill>
                  <a:srgbClr val="FFFFFF"/>
                </a:solidFill>
                <a:latin typeface="inherit"/>
              </a:rPr>
              <a:t> </a:t>
            </a:r>
            <a:r>
              <a:rPr lang="tr-TR" sz="1600" b="0" strike="noStrike" spc="-1" dirty="0" err="1">
                <a:solidFill>
                  <a:srgbClr val="FFFFFF"/>
                </a:solidFill>
                <a:latin typeface="inherit"/>
              </a:rPr>
              <a:t>effectively</a:t>
            </a:r>
            <a:r>
              <a:rPr lang="tr-TR" sz="1600" b="0" strike="noStrike" spc="-1" dirty="0">
                <a:solidFill>
                  <a:srgbClr val="FFFFFF"/>
                </a:solidFill>
                <a:latin typeface="inherit"/>
              </a:rPr>
              <a:t> </a:t>
            </a:r>
            <a:r>
              <a:rPr lang="tr-TR" sz="1600" b="0" strike="noStrike" spc="-1" dirty="0" err="1">
                <a:solidFill>
                  <a:srgbClr val="FFFFFF"/>
                </a:solidFill>
                <a:latin typeface="inherit"/>
              </a:rPr>
              <a:t>manages</a:t>
            </a:r>
            <a:r>
              <a:rPr lang="tr-TR" sz="1600" b="0" strike="noStrike" spc="-1" dirty="0">
                <a:solidFill>
                  <a:srgbClr val="FFFFFF"/>
                </a:solidFill>
                <a:latin typeface="inherit"/>
              </a:rPr>
              <a:t> network </a:t>
            </a:r>
            <a:r>
              <a:rPr lang="tr-TR" sz="1600" b="0" strike="noStrike" spc="-1" dirty="0" err="1">
                <a:solidFill>
                  <a:srgbClr val="FFFFFF"/>
                </a:solidFill>
                <a:latin typeface="inherit"/>
              </a:rPr>
              <a:t>traffic</a:t>
            </a:r>
            <a:r>
              <a:rPr lang="tr-TR" sz="1600" b="0" strike="noStrike" spc="-1" dirty="0">
                <a:solidFill>
                  <a:srgbClr val="FFFFFF"/>
                </a:solidFill>
                <a:latin typeface="inherit"/>
              </a:rPr>
              <a:t> </a:t>
            </a:r>
            <a:r>
              <a:rPr lang="tr-TR" sz="1600" b="0" strike="noStrike" spc="-1" dirty="0" err="1">
                <a:solidFill>
                  <a:srgbClr val="FFFFFF"/>
                </a:solidFill>
                <a:latin typeface="inherit"/>
              </a:rPr>
              <a:t>with</a:t>
            </a:r>
            <a:r>
              <a:rPr lang="tr-TR" sz="1600" b="0" strike="noStrike" spc="-1" dirty="0">
                <a:solidFill>
                  <a:srgbClr val="FFFFFF"/>
                </a:solidFill>
                <a:latin typeface="inherit"/>
              </a:rPr>
              <a:t> </a:t>
            </a:r>
            <a:r>
              <a:rPr lang="tr-TR" sz="1600" b="0" strike="noStrike" spc="-1" dirty="0" err="1">
                <a:solidFill>
                  <a:srgbClr val="FFFFFF"/>
                </a:solidFill>
                <a:latin typeface="inherit"/>
              </a:rPr>
              <a:t>its</a:t>
            </a:r>
            <a:r>
              <a:rPr lang="tr-TR" sz="1600" b="0" strike="noStrike" spc="-1" dirty="0">
                <a:solidFill>
                  <a:srgbClr val="FFFFFF"/>
                </a:solidFill>
                <a:latin typeface="inherit"/>
              </a:rPr>
              <a:t> </a:t>
            </a:r>
            <a:r>
              <a:rPr lang="tr-TR" sz="1600" b="0" strike="noStrike" spc="-1" dirty="0" err="1">
                <a:solidFill>
                  <a:srgbClr val="FFFFFF"/>
                </a:solidFill>
                <a:latin typeface="inherit"/>
              </a:rPr>
              <a:t>distributed</a:t>
            </a:r>
            <a:r>
              <a:rPr lang="tr-TR" sz="1600" b="0" strike="noStrike" spc="-1" dirty="0">
                <a:solidFill>
                  <a:srgbClr val="FFFFFF"/>
                </a:solidFill>
                <a:latin typeface="inherit"/>
              </a:rPr>
              <a:t> </a:t>
            </a:r>
            <a:r>
              <a:rPr lang="tr-TR" sz="1600" b="0" strike="noStrike" spc="-1" dirty="0" err="1">
                <a:solidFill>
                  <a:srgbClr val="FFFFFF"/>
                </a:solidFill>
                <a:latin typeface="inherit"/>
              </a:rPr>
              <a:t>architecture</a:t>
            </a:r>
            <a:r>
              <a:rPr lang="tr-TR" sz="1600" b="0" strike="noStrike" spc="-1" dirty="0">
                <a:solidFill>
                  <a:srgbClr val="FFFFFF"/>
                </a:solidFill>
                <a:latin typeface="inherit"/>
              </a:rPr>
              <a:t>. </a:t>
            </a:r>
            <a:r>
              <a:rPr lang="tr-TR" sz="1600" b="0" strike="noStrike" spc="-1" dirty="0" err="1">
                <a:solidFill>
                  <a:srgbClr val="FFFFFF"/>
                </a:solidFill>
                <a:latin typeface="inherit"/>
              </a:rPr>
              <a:t>It</a:t>
            </a:r>
            <a:r>
              <a:rPr lang="tr-TR" sz="1600" b="0" strike="noStrike" spc="-1" dirty="0">
                <a:solidFill>
                  <a:srgbClr val="FFFFFF"/>
                </a:solidFill>
                <a:latin typeface="inherit"/>
              </a:rPr>
              <a:t> </a:t>
            </a:r>
            <a:r>
              <a:rPr lang="tr-TR" sz="1600" b="0" strike="noStrike" spc="-1" dirty="0" err="1">
                <a:solidFill>
                  <a:srgbClr val="FFFFFF"/>
                </a:solidFill>
                <a:latin typeface="inherit"/>
              </a:rPr>
              <a:t>also</a:t>
            </a:r>
            <a:r>
              <a:rPr lang="tr-TR" sz="1600" b="0" strike="noStrike" spc="-1" dirty="0">
                <a:solidFill>
                  <a:srgbClr val="FFFFFF"/>
                </a:solidFill>
                <a:latin typeface="inherit"/>
              </a:rPr>
              <a:t> </a:t>
            </a:r>
            <a:r>
              <a:rPr lang="tr-TR" sz="1600" b="0" strike="noStrike" spc="-1" dirty="0" err="1">
                <a:solidFill>
                  <a:srgbClr val="FFFFFF"/>
                </a:solidFill>
                <a:latin typeface="inherit"/>
              </a:rPr>
              <a:t>enables</a:t>
            </a:r>
            <a:r>
              <a:rPr lang="tr-TR" sz="1600" b="0" strike="noStrike" spc="-1" dirty="0">
                <a:solidFill>
                  <a:srgbClr val="FFFFFF"/>
                </a:solidFill>
                <a:latin typeface="inherit"/>
              </a:rPr>
              <a:t>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endpoints</a:t>
            </a:r>
            <a:r>
              <a:rPr lang="tr-TR" sz="1600" b="0" strike="noStrike" spc="-1" dirty="0">
                <a:solidFill>
                  <a:srgbClr val="FFFFFF"/>
                </a:solidFill>
                <a:latin typeface="inherit"/>
              </a:rPr>
              <a:t> </a:t>
            </a:r>
            <a:r>
              <a:rPr lang="tr-TR" sz="1600" b="0" strike="noStrike" spc="-1" dirty="0" err="1">
                <a:solidFill>
                  <a:srgbClr val="FFFFFF"/>
                </a:solidFill>
                <a:latin typeface="inherit"/>
              </a:rPr>
              <a:t>to</a:t>
            </a:r>
            <a:r>
              <a:rPr lang="tr-TR" sz="1600" b="0" strike="noStrike" spc="-1" dirty="0">
                <a:solidFill>
                  <a:srgbClr val="FFFFFF"/>
                </a:solidFill>
                <a:latin typeface="inherit"/>
              </a:rPr>
              <a:t> </a:t>
            </a:r>
            <a:r>
              <a:rPr lang="tr-TR" sz="1600" b="0" strike="noStrike" spc="-1" dirty="0" err="1">
                <a:solidFill>
                  <a:srgbClr val="FFFFFF"/>
                </a:solidFill>
                <a:latin typeface="inherit"/>
              </a:rPr>
              <a:t>use</a:t>
            </a:r>
            <a:r>
              <a:rPr lang="tr-TR" sz="1600" b="0" strike="noStrike" spc="-1" dirty="0">
                <a:solidFill>
                  <a:srgbClr val="FFFFFF"/>
                </a:solidFill>
                <a:latin typeface="inherit"/>
              </a:rPr>
              <a:t> </a:t>
            </a:r>
            <a:r>
              <a:rPr lang="tr-TR" sz="1600" b="0" strike="noStrike" spc="-1" dirty="0" err="1">
                <a:solidFill>
                  <a:srgbClr val="FFFFFF"/>
                </a:solidFill>
                <a:latin typeface="inherit"/>
              </a:rPr>
              <a:t>system</a:t>
            </a:r>
            <a:r>
              <a:rPr lang="tr-TR" sz="1600" b="0" strike="noStrike" spc="-1" dirty="0">
                <a:solidFill>
                  <a:srgbClr val="FFFFFF"/>
                </a:solidFill>
                <a:latin typeface="inherit"/>
              </a:rPr>
              <a:t> </a:t>
            </a:r>
            <a:r>
              <a:rPr lang="tr-TR" sz="1600" b="0" strike="noStrike" spc="-1" dirty="0" err="1">
                <a:solidFill>
                  <a:srgbClr val="FFFFFF"/>
                </a:solidFill>
                <a:latin typeface="inherit"/>
              </a:rPr>
              <a:t>resources</a:t>
            </a:r>
            <a:r>
              <a:rPr lang="tr-TR" sz="1600" b="0" strike="noStrike" spc="-1" dirty="0">
                <a:solidFill>
                  <a:srgbClr val="FFFFFF"/>
                </a:solidFill>
                <a:latin typeface="inherit"/>
              </a:rPr>
              <a:t> </a:t>
            </a:r>
            <a:r>
              <a:rPr lang="tr-TR" sz="1600" b="0" strike="noStrike" spc="-1" dirty="0" err="1">
                <a:solidFill>
                  <a:srgbClr val="FFFFFF"/>
                </a:solidFill>
                <a:latin typeface="inherit"/>
              </a:rPr>
              <a:t>efficiently</a:t>
            </a:r>
            <a:r>
              <a:rPr lang="tr-TR" sz="1600" b="0" strike="noStrike" spc="-1" dirty="0">
                <a:solidFill>
                  <a:srgbClr val="FFFFFF"/>
                </a:solidFill>
                <a:latin typeface="inherit"/>
              </a:rPr>
              <a:t>, </a:t>
            </a:r>
            <a:r>
              <a:rPr lang="tr-TR" sz="1600" b="0" strike="noStrike" spc="-1" dirty="0" err="1">
                <a:solidFill>
                  <a:srgbClr val="FFFFFF"/>
                </a:solidFill>
                <a:latin typeface="inherit"/>
              </a:rPr>
              <a:t>allowing</a:t>
            </a:r>
            <a:r>
              <a:rPr lang="tr-TR" sz="1600" b="0" strike="noStrike" spc="-1" dirty="0">
                <a:solidFill>
                  <a:srgbClr val="FFFFFF"/>
                </a:solidFill>
                <a:latin typeface="inherit"/>
              </a:rPr>
              <a:t> </a:t>
            </a:r>
            <a:r>
              <a:rPr lang="tr-TR" sz="1600" b="0" strike="noStrike" spc="-1" dirty="0" err="1">
                <a:solidFill>
                  <a:srgbClr val="FFFFFF"/>
                </a:solidFill>
                <a:latin typeface="inherit"/>
              </a:rPr>
              <a:t>them</a:t>
            </a:r>
            <a:r>
              <a:rPr lang="tr-TR" sz="1600" b="0" strike="noStrike" spc="-1" dirty="0">
                <a:solidFill>
                  <a:srgbClr val="FFFFFF"/>
                </a:solidFill>
                <a:latin typeface="inherit"/>
              </a:rPr>
              <a:t> </a:t>
            </a:r>
            <a:r>
              <a:rPr lang="tr-TR" sz="1600" b="0" strike="noStrike" spc="-1" dirty="0" err="1">
                <a:solidFill>
                  <a:srgbClr val="FFFFFF"/>
                </a:solidFill>
                <a:latin typeface="inherit"/>
              </a:rPr>
              <a:t>to</a:t>
            </a:r>
            <a:r>
              <a:rPr lang="tr-TR" sz="1600" b="0" strike="noStrike" spc="-1" dirty="0">
                <a:solidFill>
                  <a:srgbClr val="FFFFFF"/>
                </a:solidFill>
                <a:latin typeface="inherit"/>
              </a:rPr>
              <a:t> </a:t>
            </a:r>
            <a:r>
              <a:rPr lang="tr-TR" sz="1600" b="0" strike="noStrike" spc="-1" dirty="0" err="1">
                <a:solidFill>
                  <a:srgbClr val="FFFFFF"/>
                </a:solidFill>
                <a:latin typeface="inherit"/>
              </a:rPr>
              <a:t>operate</a:t>
            </a:r>
            <a:r>
              <a:rPr lang="tr-TR" sz="1600" b="0" strike="noStrike" spc="-1" dirty="0">
                <a:solidFill>
                  <a:srgbClr val="FFFFFF"/>
                </a:solidFill>
                <a:latin typeface="inherit"/>
              </a:rPr>
              <a:t> </a:t>
            </a:r>
            <a:r>
              <a:rPr lang="tr-TR" sz="1600" b="0" strike="noStrike" spc="-1" dirty="0" err="1">
                <a:solidFill>
                  <a:srgbClr val="FFFFFF"/>
                </a:solidFill>
                <a:latin typeface="inherit"/>
              </a:rPr>
              <a:t>with</a:t>
            </a:r>
            <a:r>
              <a:rPr lang="tr-TR" sz="1600" b="0" strike="noStrike" spc="-1" dirty="0">
                <a:solidFill>
                  <a:srgbClr val="FFFFFF"/>
                </a:solidFill>
                <a:latin typeface="inherit"/>
              </a:rPr>
              <a:t> </a:t>
            </a:r>
            <a:r>
              <a:rPr lang="tr-TR" sz="1600" b="0" strike="noStrike" spc="-1" dirty="0" err="1">
                <a:solidFill>
                  <a:srgbClr val="FFFFFF"/>
                </a:solidFill>
                <a:latin typeface="inherit"/>
              </a:rPr>
              <a:t>high</a:t>
            </a:r>
            <a:r>
              <a:rPr lang="tr-TR" sz="1600" b="0" strike="noStrike" spc="-1" dirty="0">
                <a:solidFill>
                  <a:srgbClr val="FFFFFF"/>
                </a:solidFill>
                <a:latin typeface="inherit"/>
              </a:rPr>
              <a:t> </a:t>
            </a:r>
            <a:r>
              <a:rPr lang="tr-TR" sz="1600" b="0" strike="noStrike" spc="-1" dirty="0" err="1">
                <a:solidFill>
                  <a:srgbClr val="FFFFFF"/>
                </a:solidFill>
                <a:latin typeface="inherit"/>
              </a:rPr>
              <a:t>performance</a:t>
            </a:r>
            <a:r>
              <a:rPr lang="tr-TR" sz="1600" b="0" strike="noStrike" spc="-1" dirty="0">
                <a:solidFill>
                  <a:srgbClr val="FFFFFF"/>
                </a:solidFill>
                <a:latin typeface="inherit"/>
              </a:rPr>
              <a:t>.</a:t>
            </a:r>
            <a:endParaRPr lang="en-US" sz="1600" b="0" strike="noStrike" spc="-1" dirty="0">
              <a:solidFill>
                <a:srgbClr val="000000"/>
              </a:solidFill>
              <a:latin typeface="Calibri"/>
            </a:endParaRPr>
          </a:p>
        </p:txBody>
      </p:sp>
      <p:sp>
        <p:nvSpPr>
          <p:cNvPr id="717" name="Metin kutusu 25"/>
          <p:cNvSpPr/>
          <p:nvPr/>
        </p:nvSpPr>
        <p:spPr>
          <a:xfrm>
            <a:off x="5502960" y="3516120"/>
            <a:ext cx="2895120" cy="20606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672120">
              <a:lnSpc>
                <a:spcPct val="100000"/>
              </a:lnSpc>
            </a:pPr>
            <a:r>
              <a:rPr lang="tr-TR" sz="1600" b="0" strike="noStrike" spc="-1" dirty="0">
                <a:solidFill>
                  <a:srgbClr val="FFFFFF"/>
                </a:solidFill>
                <a:latin typeface="inherit"/>
              </a:rPr>
              <a:t>C-</a:t>
            </a:r>
            <a:r>
              <a:rPr lang="tr-TR" sz="1600" b="0" strike="noStrike" spc="-1" dirty="0" err="1">
                <a:solidFill>
                  <a:srgbClr val="FFFFFF"/>
                </a:solidFill>
                <a:latin typeface="inherit"/>
              </a:rPr>
              <a:t>Prot</a:t>
            </a:r>
            <a:r>
              <a:rPr lang="tr-TR" sz="1600" b="0" strike="noStrike" spc="-1" dirty="0">
                <a:solidFill>
                  <a:srgbClr val="FFFFFF"/>
                </a:solidFill>
                <a:latin typeface="inherit"/>
              </a:rPr>
              <a:t> </a:t>
            </a:r>
            <a:r>
              <a:rPr lang="tr-TR" sz="1600" b="0" strike="noStrike" spc="-1" dirty="0" err="1">
                <a:solidFill>
                  <a:srgbClr val="FFFFFF"/>
                </a:solidFill>
                <a:latin typeface="inherit"/>
              </a:rPr>
              <a:t>uses</a:t>
            </a:r>
            <a:r>
              <a:rPr lang="tr-TR" sz="1600" b="0" strike="noStrike" spc="-1" dirty="0">
                <a:solidFill>
                  <a:srgbClr val="FFFFFF"/>
                </a:solidFill>
                <a:latin typeface="inherit"/>
              </a:rPr>
              <a:t> </a:t>
            </a:r>
            <a:r>
              <a:rPr lang="tr-TR" sz="1600" b="0" strike="noStrike" spc="-1" dirty="0" err="1">
                <a:solidFill>
                  <a:srgbClr val="FFFFFF"/>
                </a:solidFill>
                <a:latin typeface="inherit"/>
              </a:rPr>
              <a:t>the</a:t>
            </a:r>
            <a:r>
              <a:rPr lang="tr-TR" sz="1600" b="0" strike="noStrike" spc="-1" dirty="0">
                <a:solidFill>
                  <a:srgbClr val="FFFFFF"/>
                </a:solidFill>
                <a:latin typeface="inherit"/>
              </a:rPr>
              <a:t> </a:t>
            </a:r>
            <a:r>
              <a:rPr lang="tr-TR" sz="1600" b="0" strike="noStrike" spc="-1" dirty="0" err="1">
                <a:solidFill>
                  <a:srgbClr val="FFFFFF"/>
                </a:solidFill>
                <a:latin typeface="inherit"/>
              </a:rPr>
              <a:t>latest</a:t>
            </a:r>
            <a:r>
              <a:rPr lang="tr-TR" sz="1600" b="0" strike="noStrike" spc="-1" dirty="0">
                <a:solidFill>
                  <a:srgbClr val="FFFFFF"/>
                </a:solidFill>
                <a:latin typeface="inherit"/>
              </a:rPr>
              <a:t> </a:t>
            </a:r>
            <a:r>
              <a:rPr lang="tr-TR" sz="1600" b="0" strike="noStrike" spc="-1" dirty="0" err="1">
                <a:solidFill>
                  <a:srgbClr val="FFFFFF"/>
                </a:solidFill>
                <a:latin typeface="inherit"/>
              </a:rPr>
              <a:t>machine</a:t>
            </a:r>
            <a:r>
              <a:rPr lang="tr-TR" sz="1600" b="0" strike="noStrike" spc="-1" dirty="0">
                <a:solidFill>
                  <a:srgbClr val="FFFFFF"/>
                </a:solidFill>
                <a:latin typeface="inherit"/>
              </a:rPr>
              <a:t> </a:t>
            </a:r>
            <a:r>
              <a:rPr lang="tr-TR" sz="1600" b="0" strike="noStrike" spc="-1" dirty="0" err="1">
                <a:solidFill>
                  <a:srgbClr val="FFFFFF"/>
                </a:solidFill>
                <a:latin typeface="inherit"/>
              </a:rPr>
              <a:t>learning</a:t>
            </a:r>
            <a:r>
              <a:rPr lang="tr-TR" sz="1600" b="0" strike="noStrike" spc="-1" dirty="0">
                <a:solidFill>
                  <a:srgbClr val="FFFFFF"/>
                </a:solidFill>
                <a:latin typeface="inherit"/>
              </a:rPr>
              <a:t> </a:t>
            </a:r>
            <a:r>
              <a:rPr lang="tr-TR" sz="1600" b="0" strike="noStrike" spc="-1" dirty="0" err="1">
                <a:solidFill>
                  <a:srgbClr val="FFFFFF"/>
                </a:solidFill>
                <a:latin typeface="inherit"/>
              </a:rPr>
              <a:t>techniques</a:t>
            </a:r>
            <a:r>
              <a:rPr lang="tr-TR" sz="1600" b="0" strike="noStrike" spc="-1" dirty="0">
                <a:solidFill>
                  <a:srgbClr val="FFFFFF"/>
                </a:solidFill>
                <a:latin typeface="inherit"/>
              </a:rPr>
              <a:t> </a:t>
            </a:r>
            <a:r>
              <a:rPr lang="tr-TR" sz="1600" b="0" strike="noStrike" spc="-1" dirty="0" err="1">
                <a:solidFill>
                  <a:srgbClr val="FFFFFF"/>
                </a:solidFill>
                <a:latin typeface="inherit"/>
              </a:rPr>
              <a:t>to</a:t>
            </a:r>
            <a:r>
              <a:rPr lang="tr-TR" sz="1600" b="0" strike="noStrike" spc="-1" dirty="0">
                <a:solidFill>
                  <a:srgbClr val="FFFFFF"/>
                </a:solidFill>
                <a:latin typeface="inherit"/>
              </a:rPr>
              <a:t> </a:t>
            </a:r>
            <a:r>
              <a:rPr lang="tr-TR" sz="1600" b="0" strike="noStrike" spc="-1" dirty="0" err="1">
                <a:solidFill>
                  <a:srgbClr val="FFFFFF"/>
                </a:solidFill>
                <a:latin typeface="inherit"/>
              </a:rPr>
              <a:t>detect</a:t>
            </a:r>
            <a:r>
              <a:rPr lang="tr-TR" sz="1600" b="0" strike="noStrike" spc="-1" dirty="0">
                <a:solidFill>
                  <a:srgbClr val="FFFFFF"/>
                </a:solidFill>
                <a:latin typeface="inherit"/>
              </a:rPr>
              <a:t> </a:t>
            </a:r>
            <a:r>
              <a:rPr lang="tr-TR" sz="1600" b="0" strike="noStrike" spc="-1" dirty="0" err="1">
                <a:solidFill>
                  <a:srgbClr val="FFFFFF"/>
                </a:solidFill>
                <a:latin typeface="inherit"/>
              </a:rPr>
              <a:t>attacks</a:t>
            </a:r>
            <a:r>
              <a:rPr lang="tr-TR" sz="1600" b="0" strike="noStrike" spc="-1" dirty="0">
                <a:solidFill>
                  <a:srgbClr val="FFFFFF"/>
                </a:solidFill>
                <a:latin typeface="inherit"/>
              </a:rPr>
              <a:t> on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endpoints</a:t>
            </a:r>
            <a:r>
              <a:rPr lang="tr-TR" sz="1600" b="0" strike="noStrike" spc="-1" dirty="0">
                <a:solidFill>
                  <a:srgbClr val="FFFFFF"/>
                </a:solidFill>
                <a:latin typeface="inherit"/>
              </a:rPr>
              <a:t>. </a:t>
            </a:r>
            <a:r>
              <a:rPr lang="tr-TR" sz="1600" b="0" strike="noStrike" spc="-1" dirty="0" err="1">
                <a:solidFill>
                  <a:srgbClr val="FFFFFF"/>
                </a:solidFill>
                <a:latin typeface="inherit"/>
              </a:rPr>
              <a:t>With</a:t>
            </a:r>
            <a:r>
              <a:rPr lang="tr-TR" sz="1600" b="0" strike="noStrike" spc="-1" dirty="0">
                <a:solidFill>
                  <a:srgbClr val="FFFFFF"/>
                </a:solidFill>
                <a:latin typeface="inherit"/>
              </a:rPr>
              <a:t> </a:t>
            </a:r>
            <a:r>
              <a:rPr lang="tr-TR" sz="1600" b="0" strike="noStrike" spc="-1" dirty="0" err="1">
                <a:solidFill>
                  <a:srgbClr val="FFFFFF"/>
                </a:solidFill>
                <a:latin typeface="inherit"/>
              </a:rPr>
              <a:t>features</a:t>
            </a:r>
            <a:r>
              <a:rPr lang="tr-TR" sz="1600" b="0" strike="noStrike" spc="-1" dirty="0">
                <a:solidFill>
                  <a:srgbClr val="FFFFFF"/>
                </a:solidFill>
                <a:latin typeface="inherit"/>
              </a:rPr>
              <a:t> </a:t>
            </a:r>
            <a:r>
              <a:rPr lang="tr-TR" sz="1600" b="0" strike="noStrike" spc="-1" dirty="0" err="1">
                <a:solidFill>
                  <a:srgbClr val="FFFFFF"/>
                </a:solidFill>
                <a:latin typeface="inherit"/>
              </a:rPr>
              <a:t>such</a:t>
            </a:r>
            <a:r>
              <a:rPr lang="tr-TR" sz="1600" b="0" strike="noStrike" spc="-1" dirty="0">
                <a:solidFill>
                  <a:srgbClr val="FFFFFF"/>
                </a:solidFill>
                <a:latin typeface="inherit"/>
              </a:rPr>
              <a:t> as </a:t>
            </a:r>
            <a:r>
              <a:rPr lang="tr-TR" sz="1600" b="0" strike="noStrike" spc="-1" dirty="0" err="1">
                <a:solidFill>
                  <a:srgbClr val="FFFFFF"/>
                </a:solidFill>
                <a:latin typeface="inherit"/>
              </a:rPr>
              <a:t>Vulnerability</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Patch</a:t>
            </a:r>
            <a:r>
              <a:rPr lang="tr-TR" sz="1600" b="0" strike="noStrike" spc="-1" dirty="0">
                <a:solidFill>
                  <a:srgbClr val="FFFFFF"/>
                </a:solidFill>
                <a:latin typeface="inherit"/>
              </a:rPr>
              <a:t> Management, it </a:t>
            </a:r>
            <a:r>
              <a:rPr lang="tr-TR" sz="1600" b="0" strike="noStrike" spc="-1" dirty="0" err="1">
                <a:solidFill>
                  <a:srgbClr val="FFFFFF"/>
                </a:solidFill>
                <a:latin typeface="inherit"/>
              </a:rPr>
              <a:t>detects</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automatically</a:t>
            </a:r>
            <a:r>
              <a:rPr lang="tr-TR" sz="1600" b="0" strike="noStrike" spc="-1" dirty="0">
                <a:solidFill>
                  <a:srgbClr val="FFFFFF"/>
                </a:solidFill>
                <a:latin typeface="inherit"/>
              </a:rPr>
              <a:t> </a:t>
            </a:r>
            <a:r>
              <a:rPr lang="tr-TR" sz="1600" b="0" strike="noStrike" spc="-1" dirty="0" err="1">
                <a:solidFill>
                  <a:srgbClr val="FFFFFF"/>
                </a:solidFill>
                <a:latin typeface="inherit"/>
              </a:rPr>
              <a:t>closes</a:t>
            </a:r>
            <a:r>
              <a:rPr lang="tr-TR" sz="1600" b="0" strike="noStrike" spc="-1" dirty="0">
                <a:solidFill>
                  <a:srgbClr val="FFFFFF"/>
                </a:solidFill>
                <a:latin typeface="inherit"/>
              </a:rPr>
              <a:t> </a:t>
            </a:r>
            <a:r>
              <a:rPr lang="tr-TR" sz="1600" b="0" strike="noStrike" spc="-1" dirty="0" err="1">
                <a:solidFill>
                  <a:srgbClr val="FFFFFF"/>
                </a:solidFill>
                <a:latin typeface="inherit"/>
              </a:rPr>
              <a:t>vulnerabilities</a:t>
            </a:r>
            <a:r>
              <a:rPr lang="tr-TR" sz="1600" b="0" strike="noStrike" spc="-1" dirty="0">
                <a:solidFill>
                  <a:srgbClr val="FFFFFF"/>
                </a:solidFill>
                <a:latin typeface="inherit"/>
              </a:rPr>
              <a:t> in </a:t>
            </a:r>
            <a:r>
              <a:rPr lang="tr-TR" sz="1600" b="0" strike="noStrike" spc="-1" dirty="0" err="1">
                <a:solidFill>
                  <a:srgbClr val="FFFFFF"/>
                </a:solidFill>
                <a:latin typeface="inherit"/>
              </a:rPr>
              <a:t>applications</a:t>
            </a:r>
            <a:r>
              <a:rPr lang="tr-TR" sz="1600" b="0" strike="noStrike" spc="-1" dirty="0">
                <a:solidFill>
                  <a:srgbClr val="FFFFFF"/>
                </a:solidFill>
                <a:latin typeface="inherit"/>
              </a:rPr>
              <a:t> </a:t>
            </a:r>
            <a:r>
              <a:rPr lang="tr-TR" sz="1600" b="0" strike="noStrike" spc="-1" dirty="0" err="1">
                <a:solidFill>
                  <a:srgbClr val="FFFFFF"/>
                </a:solidFill>
                <a:latin typeface="inherit"/>
              </a:rPr>
              <a:t>installed</a:t>
            </a:r>
            <a:r>
              <a:rPr lang="tr-TR" sz="1600" b="0" strike="noStrike" spc="-1" dirty="0">
                <a:solidFill>
                  <a:srgbClr val="FFFFFF"/>
                </a:solidFill>
                <a:latin typeface="inherit"/>
              </a:rPr>
              <a:t> on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endpoints</a:t>
            </a:r>
            <a:r>
              <a:rPr lang="tr-TR" sz="1600" b="0" strike="noStrike" spc="-1" dirty="0">
                <a:solidFill>
                  <a:srgbClr val="FFFFFF"/>
                </a:solidFill>
                <a:latin typeface="inherit"/>
              </a:rPr>
              <a:t>.</a:t>
            </a:r>
            <a:endParaRPr lang="en-US" sz="1600" b="0" strike="noStrike" spc="-1" dirty="0">
              <a:solidFill>
                <a:srgbClr val="000000"/>
              </a:solidFill>
              <a:latin typeface="Calibri"/>
            </a:endParaRPr>
          </a:p>
        </p:txBody>
      </p:sp>
      <p:sp>
        <p:nvSpPr>
          <p:cNvPr id="718" name="Metin kutusu 26"/>
          <p:cNvSpPr/>
          <p:nvPr/>
        </p:nvSpPr>
        <p:spPr>
          <a:xfrm>
            <a:off x="9465480" y="3528360"/>
            <a:ext cx="3057840" cy="27993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672120">
              <a:lnSpc>
                <a:spcPct val="100000"/>
              </a:lnSpc>
            </a:pPr>
            <a:r>
              <a:rPr lang="tr-TR" sz="1600" b="0" strike="noStrike" spc="-1" dirty="0" err="1">
                <a:solidFill>
                  <a:srgbClr val="FFFFFF"/>
                </a:solidFill>
                <a:latin typeface="inherit"/>
              </a:rPr>
              <a:t>While</a:t>
            </a:r>
            <a:r>
              <a:rPr lang="tr-TR" sz="1600" b="0" strike="noStrike" spc="-1" dirty="0">
                <a:solidFill>
                  <a:srgbClr val="FFFFFF"/>
                </a:solidFill>
                <a:latin typeface="inherit"/>
              </a:rPr>
              <a:t> </a:t>
            </a:r>
            <a:r>
              <a:rPr lang="tr-TR" sz="1600" b="0" strike="noStrike" spc="-1" dirty="0" err="1">
                <a:solidFill>
                  <a:srgbClr val="FFFFFF"/>
                </a:solidFill>
                <a:latin typeface="inherit"/>
              </a:rPr>
              <a:t>offering</a:t>
            </a:r>
            <a:r>
              <a:rPr lang="tr-TR" sz="1600" b="0" strike="noStrike" spc="-1" dirty="0">
                <a:solidFill>
                  <a:srgbClr val="FFFFFF"/>
                </a:solidFill>
                <a:latin typeface="inherit"/>
              </a:rPr>
              <a:t> </a:t>
            </a:r>
            <a:r>
              <a:rPr lang="tr-TR" sz="1600" b="0" strike="noStrike" spc="-1" dirty="0" err="1">
                <a:solidFill>
                  <a:srgbClr val="FFFFFF"/>
                </a:solidFill>
                <a:latin typeface="inherit"/>
              </a:rPr>
              <a:t>cloud</a:t>
            </a:r>
            <a:r>
              <a:rPr lang="tr-TR" sz="1600" b="0" strike="noStrike" spc="-1" dirty="0">
                <a:solidFill>
                  <a:srgbClr val="FFFFFF"/>
                </a:solidFill>
                <a:latin typeface="inherit"/>
              </a:rPr>
              <a:t> </a:t>
            </a:r>
            <a:r>
              <a:rPr lang="tr-TR" sz="1600" b="0" strike="noStrike" spc="-1" dirty="0" err="1">
                <a:solidFill>
                  <a:srgbClr val="FFFFFF"/>
                </a:solidFill>
                <a:latin typeface="inherit"/>
              </a:rPr>
              <a:t>or</a:t>
            </a:r>
            <a:r>
              <a:rPr lang="tr-TR" sz="1600" b="0" strike="noStrike" spc="-1" dirty="0">
                <a:solidFill>
                  <a:srgbClr val="FFFFFF"/>
                </a:solidFill>
                <a:latin typeface="inherit"/>
              </a:rPr>
              <a:t> on-</a:t>
            </a:r>
            <a:r>
              <a:rPr lang="tr-TR" sz="1600" b="0" strike="noStrike" spc="-1" dirty="0" err="1">
                <a:solidFill>
                  <a:srgbClr val="FFFFFF"/>
                </a:solidFill>
                <a:latin typeface="inherit"/>
              </a:rPr>
              <a:t>prem</a:t>
            </a:r>
            <a:r>
              <a:rPr lang="tr-TR" sz="1600" b="0" strike="noStrike" spc="-1" dirty="0">
                <a:solidFill>
                  <a:srgbClr val="FFFFFF"/>
                </a:solidFill>
                <a:latin typeface="inherit"/>
              </a:rPr>
              <a:t> </a:t>
            </a:r>
            <a:r>
              <a:rPr lang="tr-TR" sz="1600" b="0" strike="noStrike" spc="-1" dirty="0" err="1">
                <a:solidFill>
                  <a:srgbClr val="FFFFFF"/>
                </a:solidFill>
                <a:latin typeface="inherit"/>
              </a:rPr>
              <a:t>management</a:t>
            </a:r>
            <a:r>
              <a:rPr lang="tr-TR" sz="1600" b="0" strike="noStrike" spc="-1" dirty="0">
                <a:solidFill>
                  <a:srgbClr val="FFFFFF"/>
                </a:solidFill>
                <a:latin typeface="inherit"/>
              </a:rPr>
              <a:t> </a:t>
            </a:r>
            <a:r>
              <a:rPr lang="tr-TR" sz="1600" b="0" strike="noStrike" spc="-1" dirty="0" err="1">
                <a:solidFill>
                  <a:srgbClr val="FFFFFF"/>
                </a:solidFill>
                <a:latin typeface="inherit"/>
              </a:rPr>
              <a:t>console</a:t>
            </a:r>
            <a:r>
              <a:rPr lang="tr-TR" sz="1600" b="0" strike="noStrike" spc="-1" dirty="0">
                <a:solidFill>
                  <a:srgbClr val="FFFFFF"/>
                </a:solidFill>
                <a:latin typeface="inherit"/>
              </a:rPr>
              <a:t> </a:t>
            </a:r>
            <a:r>
              <a:rPr lang="tr-TR" sz="1600" b="0" strike="noStrike" spc="-1" dirty="0" err="1">
                <a:solidFill>
                  <a:srgbClr val="FFFFFF"/>
                </a:solidFill>
                <a:latin typeface="inherit"/>
              </a:rPr>
              <a:t>alternatives</a:t>
            </a:r>
            <a:r>
              <a:rPr lang="tr-TR" sz="1600" b="0" strike="noStrike" spc="-1" dirty="0">
                <a:solidFill>
                  <a:srgbClr val="FFFFFF"/>
                </a:solidFill>
                <a:latin typeface="inherit"/>
              </a:rPr>
              <a:t>, it </a:t>
            </a:r>
            <a:r>
              <a:rPr lang="tr-TR" sz="1600" b="0" strike="noStrike" spc="-1" dirty="0" err="1">
                <a:solidFill>
                  <a:srgbClr val="FFFFFF"/>
                </a:solidFill>
                <a:latin typeface="inherit"/>
              </a:rPr>
              <a:t>enables</a:t>
            </a:r>
            <a:r>
              <a:rPr lang="tr-TR" sz="1600" b="0" strike="noStrike" spc="-1" dirty="0">
                <a:solidFill>
                  <a:srgbClr val="FFFFFF"/>
                </a:solidFill>
                <a:latin typeface="inherit"/>
              </a:rPr>
              <a:t> </a:t>
            </a:r>
            <a:r>
              <a:rPr lang="tr-TR" sz="1600" b="0" strike="noStrike" spc="-1" dirty="0" err="1">
                <a:solidFill>
                  <a:srgbClr val="FFFFFF"/>
                </a:solidFill>
                <a:latin typeface="inherit"/>
              </a:rPr>
              <a:t>efficient</a:t>
            </a:r>
            <a:r>
              <a:rPr lang="tr-TR" sz="1600" b="0" strike="noStrike" spc="-1" dirty="0">
                <a:solidFill>
                  <a:srgbClr val="FFFFFF"/>
                </a:solidFill>
                <a:latin typeface="inherit"/>
              </a:rPr>
              <a:t> </a:t>
            </a:r>
            <a:r>
              <a:rPr lang="tr-TR" sz="1600" b="0" strike="noStrike" spc="-1" dirty="0" err="1">
                <a:solidFill>
                  <a:srgbClr val="FFFFFF"/>
                </a:solidFill>
                <a:latin typeface="inherit"/>
              </a:rPr>
              <a:t>use</a:t>
            </a:r>
            <a:r>
              <a:rPr lang="tr-TR" sz="1600" b="0" strike="noStrike" spc="-1" dirty="0">
                <a:solidFill>
                  <a:srgbClr val="FFFFFF"/>
                </a:solidFill>
                <a:latin typeface="inherit"/>
              </a:rPr>
              <a:t> of </a:t>
            </a:r>
            <a:r>
              <a:rPr lang="tr-TR" sz="1600" b="0" strike="noStrike" spc="-1" dirty="0" err="1">
                <a:solidFill>
                  <a:srgbClr val="FFFFFF"/>
                </a:solidFill>
                <a:latin typeface="inherit"/>
              </a:rPr>
              <a:t>resources</a:t>
            </a:r>
            <a:r>
              <a:rPr lang="tr-TR" sz="1600" b="0" strike="noStrike" spc="-1" dirty="0">
                <a:solidFill>
                  <a:srgbClr val="FFFFFF"/>
                </a:solidFill>
                <a:latin typeface="inherit"/>
              </a:rPr>
              <a:t> </a:t>
            </a:r>
            <a:r>
              <a:rPr lang="tr-TR" sz="1600" b="0" strike="noStrike" spc="-1" dirty="0" err="1">
                <a:solidFill>
                  <a:srgbClr val="FFFFFF"/>
                </a:solidFill>
                <a:latin typeface="inherit"/>
              </a:rPr>
              <a:t>with</a:t>
            </a:r>
            <a:r>
              <a:rPr lang="tr-TR" sz="1600" b="0" strike="noStrike" spc="-1" dirty="0">
                <a:solidFill>
                  <a:srgbClr val="FFFFFF"/>
                </a:solidFill>
                <a:latin typeface="inherit"/>
              </a:rPr>
              <a:t> </a:t>
            </a:r>
            <a:r>
              <a:rPr lang="tr-TR" sz="1600" b="0" strike="noStrike" spc="-1" dirty="0" err="1">
                <a:solidFill>
                  <a:srgbClr val="FFFFFF"/>
                </a:solidFill>
                <a:latin typeface="inherit"/>
              </a:rPr>
              <a:t>high</a:t>
            </a:r>
            <a:r>
              <a:rPr lang="tr-TR" sz="1600" b="0" strike="noStrike" spc="-1" dirty="0">
                <a:solidFill>
                  <a:srgbClr val="FFFFFF"/>
                </a:solidFill>
                <a:latin typeface="inherit"/>
              </a:rPr>
              <a:t> </a:t>
            </a:r>
            <a:r>
              <a:rPr lang="tr-TR" sz="1600" b="0" strike="noStrike" spc="-1" dirty="0" err="1">
                <a:solidFill>
                  <a:srgbClr val="FFFFFF"/>
                </a:solidFill>
                <a:latin typeface="inherit"/>
              </a:rPr>
              <a:t>performance</a:t>
            </a:r>
            <a:r>
              <a:rPr lang="tr-TR" sz="1600" b="0" strike="noStrike" spc="-1" dirty="0">
                <a:solidFill>
                  <a:srgbClr val="FFFFFF"/>
                </a:solidFill>
                <a:latin typeface="inherit"/>
              </a:rPr>
              <a:t>. </a:t>
            </a:r>
            <a:r>
              <a:rPr lang="tr-TR" sz="1600" b="0" strike="noStrike" spc="-1" dirty="0" err="1">
                <a:solidFill>
                  <a:srgbClr val="FFFFFF"/>
                </a:solidFill>
                <a:latin typeface="inherit"/>
              </a:rPr>
              <a:t>You</a:t>
            </a:r>
            <a:r>
              <a:rPr lang="tr-TR" sz="1600" b="0" strike="noStrike" spc="-1" dirty="0">
                <a:solidFill>
                  <a:srgbClr val="FFFFFF"/>
                </a:solidFill>
                <a:latin typeface="inherit"/>
              </a:rPr>
              <a:t> can </a:t>
            </a:r>
            <a:r>
              <a:rPr lang="tr-TR" sz="1600" b="0" strike="noStrike" spc="-1" dirty="0" err="1">
                <a:solidFill>
                  <a:srgbClr val="FFFFFF"/>
                </a:solidFill>
                <a:latin typeface="inherit"/>
              </a:rPr>
              <a:t>easily</a:t>
            </a:r>
            <a:r>
              <a:rPr lang="tr-TR" sz="1600" b="0" strike="noStrike" spc="-1" dirty="0">
                <a:solidFill>
                  <a:srgbClr val="FFFFFF"/>
                </a:solidFill>
                <a:latin typeface="inherit"/>
              </a:rPr>
              <a:t> </a:t>
            </a:r>
            <a:r>
              <a:rPr lang="tr-TR" sz="1600" b="0" strike="noStrike" spc="-1" dirty="0" err="1">
                <a:solidFill>
                  <a:srgbClr val="FFFFFF"/>
                </a:solidFill>
                <a:latin typeface="inherit"/>
              </a:rPr>
              <a:t>manage</a:t>
            </a:r>
            <a:r>
              <a:rPr lang="tr-TR" sz="1600" b="0" strike="noStrike" spc="-1" dirty="0">
                <a:solidFill>
                  <a:srgbClr val="FFFFFF"/>
                </a:solidFill>
                <a:latin typeface="inherit"/>
              </a:rPr>
              <a:t> a </a:t>
            </a:r>
            <a:r>
              <a:rPr lang="tr-TR" sz="1600" b="0" strike="noStrike" spc="-1" dirty="0" err="1">
                <a:solidFill>
                  <a:srgbClr val="FFFFFF"/>
                </a:solidFill>
                <a:latin typeface="inherit"/>
              </a:rPr>
              <a:t>high</a:t>
            </a:r>
            <a:r>
              <a:rPr lang="tr-TR" sz="1600" b="0" strike="noStrike" spc="-1" dirty="0">
                <a:solidFill>
                  <a:srgbClr val="FFFFFF"/>
                </a:solidFill>
                <a:latin typeface="inherit"/>
              </a:rPr>
              <a:t> </a:t>
            </a:r>
            <a:r>
              <a:rPr lang="tr-TR" sz="1600" b="0" strike="noStrike" spc="-1" dirty="0" err="1">
                <a:solidFill>
                  <a:srgbClr val="FFFFFF"/>
                </a:solidFill>
                <a:latin typeface="inherit"/>
              </a:rPr>
              <a:t>number</a:t>
            </a:r>
            <a:r>
              <a:rPr lang="tr-TR" sz="1600" b="0" strike="noStrike" spc="-1" dirty="0">
                <a:solidFill>
                  <a:srgbClr val="FFFFFF"/>
                </a:solidFill>
                <a:latin typeface="inherit"/>
              </a:rPr>
              <a:t> of </a:t>
            </a:r>
            <a:r>
              <a:rPr lang="tr-TR" sz="1600" b="0" strike="noStrike" spc="-1" dirty="0" err="1">
                <a:solidFill>
                  <a:srgbClr val="FFFFFF"/>
                </a:solidFill>
                <a:latin typeface="inherit"/>
              </a:rPr>
              <a:t>clients</a:t>
            </a:r>
            <a:r>
              <a:rPr lang="tr-TR" sz="1600" b="0" strike="noStrike" spc="-1" dirty="0">
                <a:solidFill>
                  <a:srgbClr val="FFFFFF"/>
                </a:solidFill>
                <a:latin typeface="inherit"/>
              </a:rPr>
              <a:t>, </a:t>
            </a:r>
            <a:r>
              <a:rPr lang="tr-TR" sz="1600" b="0" strike="noStrike" spc="-1" dirty="0" err="1">
                <a:solidFill>
                  <a:srgbClr val="FFFFFF"/>
                </a:solidFill>
                <a:latin typeface="inherit"/>
              </a:rPr>
              <a:t>workstations</a:t>
            </a:r>
            <a:r>
              <a:rPr lang="tr-TR" sz="1600" b="0" strike="noStrike" spc="-1" dirty="0">
                <a:solidFill>
                  <a:srgbClr val="FFFFFF"/>
                </a:solidFill>
                <a:latin typeface="inherit"/>
              </a:rPr>
              <a:t>, </a:t>
            </a:r>
            <a:r>
              <a:rPr lang="tr-TR" sz="1600" b="0" strike="noStrike" spc="-1" dirty="0" err="1">
                <a:solidFill>
                  <a:srgbClr val="FFFFFF"/>
                </a:solidFill>
                <a:latin typeface="inherit"/>
              </a:rPr>
              <a:t>apply</a:t>
            </a:r>
            <a:r>
              <a:rPr lang="tr-TR" sz="1600" b="0" strike="noStrike" spc="-1" dirty="0">
                <a:solidFill>
                  <a:srgbClr val="FFFFFF"/>
                </a:solidFill>
                <a:latin typeface="inherit"/>
              </a:rPr>
              <a:t>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policies</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policies</a:t>
            </a:r>
            <a:r>
              <a:rPr lang="tr-TR" sz="1600" b="0" strike="noStrike" spc="-1" dirty="0">
                <a:solidFill>
                  <a:srgbClr val="FFFFFF"/>
                </a:solidFill>
                <a:latin typeface="inherit"/>
              </a:rPr>
              <a:t>, </a:t>
            </a:r>
            <a:r>
              <a:rPr lang="tr-TR" sz="1600" b="0" strike="noStrike" spc="-1" dirty="0" err="1">
                <a:solidFill>
                  <a:srgbClr val="FFFFFF"/>
                </a:solidFill>
                <a:latin typeface="inherit"/>
              </a:rPr>
              <a:t>create</a:t>
            </a:r>
            <a:r>
              <a:rPr lang="tr-TR" sz="1600" b="0" strike="noStrike" spc="-1" dirty="0">
                <a:solidFill>
                  <a:srgbClr val="FFFFFF"/>
                </a:solidFill>
                <a:latin typeface="inherit"/>
              </a:rPr>
              <a:t> </a:t>
            </a:r>
            <a:r>
              <a:rPr lang="tr-TR" sz="1600" b="0" strike="noStrike" spc="-1" dirty="0" err="1">
                <a:solidFill>
                  <a:srgbClr val="FFFFFF"/>
                </a:solidFill>
                <a:latin typeface="inherit"/>
              </a:rPr>
              <a:t>easy-to-use</a:t>
            </a:r>
            <a:r>
              <a:rPr lang="tr-TR" sz="1600" b="0" strike="noStrike" spc="-1" dirty="0">
                <a:solidFill>
                  <a:srgbClr val="FFFFFF"/>
                </a:solidFill>
                <a:latin typeface="inherit"/>
              </a:rPr>
              <a:t> </a:t>
            </a:r>
            <a:r>
              <a:rPr lang="tr-TR" sz="1600" b="0" strike="noStrike" spc="-1" dirty="0" err="1">
                <a:solidFill>
                  <a:srgbClr val="FFFFFF"/>
                </a:solidFill>
                <a:latin typeface="inherit"/>
              </a:rPr>
              <a:t>interactive</a:t>
            </a:r>
            <a:r>
              <a:rPr lang="tr-TR" sz="1600" b="0" strike="noStrike" spc="-1" dirty="0">
                <a:solidFill>
                  <a:srgbClr val="FFFFFF"/>
                </a:solidFill>
                <a:latin typeface="inherit"/>
              </a:rPr>
              <a:t> </a:t>
            </a:r>
            <a:r>
              <a:rPr lang="tr-TR" sz="1600" b="0" strike="noStrike" spc="-1" dirty="0" err="1">
                <a:solidFill>
                  <a:srgbClr val="FFFFFF"/>
                </a:solidFill>
                <a:latin typeface="inherit"/>
              </a:rPr>
              <a:t>dashboards</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reports</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easily</a:t>
            </a:r>
            <a:r>
              <a:rPr lang="tr-TR" sz="1600" b="0" strike="noStrike" spc="-1" dirty="0">
                <a:solidFill>
                  <a:srgbClr val="FFFFFF"/>
                </a:solidFill>
                <a:latin typeface="inherit"/>
              </a:rPr>
              <a:t> </a:t>
            </a:r>
            <a:r>
              <a:rPr lang="tr-TR" sz="1600" b="0" strike="noStrike" spc="-1" dirty="0" err="1">
                <a:solidFill>
                  <a:srgbClr val="FFFFFF"/>
                </a:solidFill>
                <a:latin typeface="inherit"/>
              </a:rPr>
              <a:t>share</a:t>
            </a:r>
            <a:r>
              <a:rPr lang="tr-TR" sz="1600" b="0" strike="noStrike" spc="-1" dirty="0">
                <a:solidFill>
                  <a:srgbClr val="FFFFFF"/>
                </a:solidFill>
                <a:latin typeface="inherit"/>
              </a:rPr>
              <a:t>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findings</a:t>
            </a:r>
            <a:r>
              <a:rPr lang="tr-TR" sz="1600" b="0" strike="noStrike" spc="-1" dirty="0">
                <a:solidFill>
                  <a:srgbClr val="FFFFFF"/>
                </a:solidFill>
                <a:latin typeface="inherit"/>
              </a:rPr>
              <a:t> </a:t>
            </a:r>
            <a:r>
              <a:rPr lang="tr-TR" sz="1600" b="0" strike="noStrike" spc="-1" dirty="0" err="1">
                <a:solidFill>
                  <a:srgbClr val="FFFFFF"/>
                </a:solidFill>
                <a:latin typeface="inherit"/>
              </a:rPr>
              <a:t>with</a:t>
            </a:r>
            <a:r>
              <a:rPr lang="tr-TR" sz="1600" b="0" strike="noStrike" spc="-1" dirty="0">
                <a:solidFill>
                  <a:srgbClr val="FFFFFF"/>
                </a:solidFill>
                <a:latin typeface="inherit"/>
              </a:rPr>
              <a:t> </a:t>
            </a:r>
            <a:r>
              <a:rPr lang="tr-TR" sz="1600" b="0" strike="noStrike" spc="-1" dirty="0" err="1">
                <a:solidFill>
                  <a:srgbClr val="FFFFFF"/>
                </a:solidFill>
                <a:latin typeface="inherit"/>
              </a:rPr>
              <a:t>your</a:t>
            </a:r>
            <a:r>
              <a:rPr lang="tr-TR" sz="1600" b="0" strike="noStrike" spc="-1" dirty="0">
                <a:solidFill>
                  <a:srgbClr val="FFFFFF"/>
                </a:solidFill>
                <a:latin typeface="inherit"/>
              </a:rPr>
              <a:t> </a:t>
            </a:r>
            <a:r>
              <a:rPr lang="tr-TR" sz="1600" b="0" strike="noStrike" spc="-1" dirty="0" err="1">
                <a:solidFill>
                  <a:srgbClr val="FFFFFF"/>
                </a:solidFill>
                <a:latin typeface="inherit"/>
              </a:rPr>
              <a:t>team</a:t>
            </a:r>
            <a:r>
              <a:rPr lang="tr-TR" sz="1600" b="0" strike="noStrike" spc="-1" dirty="0">
                <a:solidFill>
                  <a:srgbClr val="FFFFFF"/>
                </a:solidFill>
                <a:latin typeface="inherit"/>
              </a:rPr>
              <a:t> </a:t>
            </a:r>
            <a:r>
              <a:rPr lang="tr-TR" sz="1600" b="0" strike="noStrike" spc="-1" dirty="0" err="1">
                <a:solidFill>
                  <a:srgbClr val="FFFFFF"/>
                </a:solidFill>
                <a:latin typeface="inherit"/>
              </a:rPr>
              <a:t>and</a:t>
            </a:r>
            <a:r>
              <a:rPr lang="tr-TR" sz="1600" b="0" strike="noStrike" spc="-1" dirty="0">
                <a:solidFill>
                  <a:srgbClr val="FFFFFF"/>
                </a:solidFill>
                <a:latin typeface="inherit"/>
              </a:rPr>
              <a:t> </a:t>
            </a:r>
            <a:r>
              <a:rPr lang="tr-TR" sz="1600" b="0" strike="noStrike" spc="-1" dirty="0" err="1">
                <a:solidFill>
                  <a:srgbClr val="FFFFFF"/>
                </a:solidFill>
                <a:latin typeface="inherit"/>
              </a:rPr>
              <a:t>management</a:t>
            </a:r>
            <a:r>
              <a:rPr lang="tr-TR" sz="1600" b="0" strike="noStrike" spc="-1" dirty="0">
                <a:solidFill>
                  <a:srgbClr val="FFFFFF"/>
                </a:solidFill>
                <a:latin typeface="inherit"/>
              </a:rPr>
              <a:t>.</a:t>
            </a:r>
            <a:endParaRPr lang="en-US" sz="1600" b="0" strike="noStrike" spc="-1" dirty="0">
              <a:solidFill>
                <a:srgbClr val="000000"/>
              </a:solidFill>
              <a:latin typeface="Calibri"/>
            </a:endParaRPr>
          </a:p>
        </p:txBody>
      </p:sp>
      <p:sp>
        <p:nvSpPr>
          <p:cNvPr id="719" name="TextBox 75"/>
          <p:cNvSpPr/>
          <p:nvPr/>
        </p:nvSpPr>
        <p:spPr>
          <a:xfrm>
            <a:off x="9008280" y="888354"/>
            <a:ext cx="84488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100000"/>
              </a:lnSpc>
            </a:pPr>
            <a:r>
              <a:rPr lang="en-US" sz="2800" b="1" strike="noStrike" spc="-1" dirty="0">
                <a:solidFill>
                  <a:schemeClr val="lt1"/>
                </a:solidFill>
                <a:latin typeface="inherit"/>
              </a:rPr>
              <a:t>Values provided by C-</a:t>
            </a:r>
            <a:r>
              <a:rPr lang="en-US" sz="2800" b="1" strike="noStrike" spc="-1" dirty="0" err="1">
                <a:solidFill>
                  <a:schemeClr val="lt1"/>
                </a:solidFill>
                <a:latin typeface="inherit"/>
              </a:rPr>
              <a:t>Prot</a:t>
            </a:r>
            <a:endParaRPr lang="en-US" sz="2800" b="0" strike="noStrike" spc="-1" dirty="0">
              <a:solidFill>
                <a:srgbClr val="000000"/>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
        <p:nvSpPr>
          <p:cNvPr id="720" name="TextBox 95"/>
          <p:cNvSpPr/>
          <p:nvPr/>
        </p:nvSpPr>
        <p:spPr>
          <a:xfrm>
            <a:off x="6570000" y="5598000"/>
            <a:ext cx="15994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dirty="0">
                <a:solidFill>
                  <a:srgbClr val="FFFFFF"/>
                </a:solidFill>
                <a:latin typeface="inherit"/>
                <a:ea typeface="Roboto Light"/>
              </a:rPr>
              <a:t>C-</a:t>
            </a:r>
            <a:r>
              <a:rPr lang="en-US" sz="1600" b="1" strike="noStrike" spc="-1" dirty="0" err="1">
                <a:solidFill>
                  <a:srgbClr val="FFFFFF"/>
                </a:solidFill>
                <a:latin typeface="inherit"/>
                <a:ea typeface="Roboto Light"/>
              </a:rPr>
              <a:t>Prot</a:t>
            </a:r>
            <a:r>
              <a:rPr lang="en-US" sz="1600" b="1" strike="noStrike" spc="-1" dirty="0">
                <a:solidFill>
                  <a:srgbClr val="FFFFFF"/>
                </a:solidFill>
                <a:latin typeface="inherit"/>
                <a:ea typeface="Roboto Light"/>
              </a:rPr>
              <a:t> Global</a:t>
            </a:r>
            <a:endParaRPr lang="en-US" sz="1600" b="0" strike="noStrike" spc="-1" dirty="0">
              <a:solidFill>
                <a:srgbClr val="FFFFFF"/>
              </a:solidFill>
              <a:latin typeface="Calibri"/>
            </a:endParaRPr>
          </a:p>
        </p:txBody>
      </p:sp>
      <p:sp>
        <p:nvSpPr>
          <p:cNvPr id="721" name="TextBox 95"/>
          <p:cNvSpPr/>
          <p:nvPr/>
        </p:nvSpPr>
        <p:spPr>
          <a:xfrm>
            <a:off x="7179480" y="5915160"/>
            <a:ext cx="15994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FFFFFF"/>
                </a:solidFill>
                <a:latin typeface="inherit"/>
                <a:ea typeface="Roboto Light"/>
              </a:rPr>
              <a:t>C-Prot </a:t>
            </a:r>
            <a:endParaRPr lang="en-US" sz="1600" b="0" strike="noStrike" spc="-1">
              <a:solidFill>
                <a:srgbClr val="FFFFFF"/>
              </a:solidFill>
              <a:latin typeface="Calibri"/>
            </a:endParaRPr>
          </a:p>
        </p:txBody>
      </p:sp>
      <p:sp>
        <p:nvSpPr>
          <p:cNvPr id="722" name="TextBox 95"/>
          <p:cNvSpPr/>
          <p:nvPr/>
        </p:nvSpPr>
        <p:spPr>
          <a:xfrm>
            <a:off x="7272568" y="5260900"/>
            <a:ext cx="15994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1" strike="noStrike" spc="-1" dirty="0" err="1">
                <a:solidFill>
                  <a:srgbClr val="FFFFFF"/>
                </a:solidFill>
                <a:latin typeface="inherit"/>
                <a:ea typeface="Roboto Light"/>
              </a:rPr>
              <a:t>cprot</a:t>
            </a:r>
            <a:endParaRPr lang="en-US" sz="1600" b="0" strike="noStrike" spc="-1" dirty="0">
              <a:solidFill>
                <a:srgbClr val="FFFFFF"/>
              </a:solidFill>
              <a:latin typeface="Calibri"/>
            </a:endParaRPr>
          </a:p>
        </p:txBody>
      </p:sp>
      <p:sp>
        <p:nvSpPr>
          <p:cNvPr id="723" name="TextBox 95"/>
          <p:cNvSpPr/>
          <p:nvPr/>
        </p:nvSpPr>
        <p:spPr>
          <a:xfrm>
            <a:off x="7142760" y="6251040"/>
            <a:ext cx="15994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dirty="0" err="1">
                <a:solidFill>
                  <a:srgbClr val="FFFFFF"/>
                </a:solidFill>
                <a:latin typeface="inherit"/>
                <a:ea typeface="Roboto Light"/>
              </a:rPr>
              <a:t>cprottr</a:t>
            </a:r>
            <a:endParaRPr lang="en-US" sz="1600" b="0" strike="noStrike" spc="-1" dirty="0">
              <a:solidFill>
                <a:srgbClr val="FFFFFF"/>
              </a:solidFill>
              <a:latin typeface="Calibri"/>
            </a:endParaRPr>
          </a:p>
        </p:txBody>
      </p:sp>
      <p:sp>
        <p:nvSpPr>
          <p:cNvPr id="724" name="TextBox 95"/>
          <p:cNvSpPr/>
          <p:nvPr/>
        </p:nvSpPr>
        <p:spPr>
          <a:xfrm>
            <a:off x="7272568" y="6584400"/>
            <a:ext cx="15994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dirty="0" err="1">
                <a:solidFill>
                  <a:srgbClr val="FFFFFF"/>
                </a:solidFill>
                <a:latin typeface="inherit"/>
                <a:ea typeface="Roboto Light"/>
              </a:rPr>
              <a:t>cprot</a:t>
            </a:r>
            <a:endParaRPr lang="en-US" sz="1600" b="0" strike="noStrike" spc="-1" dirty="0">
              <a:solidFill>
                <a:srgbClr val="FFFFFF"/>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
        <p:nvSpPr>
          <p:cNvPr id="132" name="Rectangle 5"/>
          <p:cNvSpPr/>
          <p:nvPr/>
        </p:nvSpPr>
        <p:spPr>
          <a:xfrm>
            <a:off x="550080" y="5457960"/>
            <a:ext cx="12199320" cy="167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30000"/>
              </a:lnSpc>
              <a:buNone/>
            </a:pPr>
            <a:r>
              <a:rPr lang="en-US" sz="2000" spc="-1" dirty="0">
                <a:solidFill>
                  <a:srgbClr val="FFFFFF"/>
                </a:solidFill>
                <a:latin typeface="inherit"/>
                <a:ea typeface="Roboto Light"/>
              </a:rPr>
              <a:t>C-</a:t>
            </a:r>
            <a:r>
              <a:rPr lang="en-US" sz="2000" spc="-1" dirty="0" err="1">
                <a:solidFill>
                  <a:srgbClr val="FFFFFF"/>
                </a:solidFill>
                <a:latin typeface="inherit"/>
                <a:ea typeface="Roboto Light"/>
              </a:rPr>
              <a:t>Prot</a:t>
            </a:r>
            <a:r>
              <a:rPr lang="en-US" sz="2000" spc="-1" dirty="0">
                <a:solidFill>
                  <a:srgbClr val="FFFFFF"/>
                </a:solidFill>
                <a:latin typeface="inherit"/>
                <a:ea typeface="Roboto Light"/>
              </a:rPr>
              <a:t>; It develops a wide range of advanced technology individual and corporate cyber security products, from smart televisions to smart cars, with support for 15 languages. In addition, it is one of 2 manufacturers in the field of Protection of Critical Facilities and Infrastructures, 7 manufacturers in the field of financial security, and one of the 3 manufacturers in the world in the field of Internet of Things (IoT) security.</a:t>
            </a:r>
            <a:endParaRPr lang="tr-TR" sz="2000" spc="-1" dirty="0">
              <a:solidFill>
                <a:srgbClr val="FFFFFF"/>
              </a:solidFill>
              <a:latin typeface="inherit"/>
              <a:ea typeface="Roboto Light"/>
            </a:endParaRPr>
          </a:p>
        </p:txBody>
      </p:sp>
      <p:pic>
        <p:nvPicPr>
          <p:cNvPr id="133" name="Resim 4"/>
          <p:cNvPicPr/>
          <p:nvPr/>
        </p:nvPicPr>
        <p:blipFill>
          <a:blip r:embed="rId3"/>
          <a:stretch/>
        </p:blipFill>
        <p:spPr>
          <a:xfrm>
            <a:off x="695138" y="1398842"/>
            <a:ext cx="12420360" cy="6986160"/>
          </a:xfrm>
          <a:prstGeom prst="rect">
            <a:avLst/>
          </a:prstGeom>
          <a:ln w="0">
            <a:noFill/>
          </a:ln>
        </p:spPr>
      </p:pic>
      <p:sp>
        <p:nvSpPr>
          <p:cNvPr id="134" name="TextBox 14"/>
          <p:cNvSpPr/>
          <p:nvPr/>
        </p:nvSpPr>
        <p:spPr>
          <a:xfrm>
            <a:off x="1083600" y="1445563"/>
            <a:ext cx="480024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ctr">
              <a:lnSpc>
                <a:spcPct val="90000"/>
              </a:lnSpc>
            </a:pPr>
            <a:r>
              <a:rPr lang="en-US" sz="3200" b="1" spc="-1" dirty="0">
                <a:solidFill>
                  <a:schemeClr val="lt1"/>
                </a:solidFill>
                <a:latin typeface="inherit"/>
                <a:ea typeface="Roboto Light"/>
              </a:rPr>
              <a:t>      Protection Technology</a:t>
            </a:r>
            <a:endParaRPr lang="en-US" sz="3200" b="0" strike="noStrike" spc="-1" dirty="0">
              <a:solidFill>
                <a:srgbClr val="000000"/>
              </a:solidFill>
              <a:latin typeface="Calibri"/>
            </a:endParaRPr>
          </a:p>
        </p:txBody>
      </p:sp>
      <p:sp>
        <p:nvSpPr>
          <p:cNvPr id="135" name="Freeform 422"/>
          <p:cNvSpPr/>
          <p:nvPr/>
        </p:nvSpPr>
        <p:spPr>
          <a:xfrm>
            <a:off x="1357200" y="1566720"/>
            <a:ext cx="377640" cy="313920"/>
          </a:xfrm>
          <a:custGeom>
            <a:avLst/>
            <a:gdLst>
              <a:gd name="textAreaLeft" fmla="*/ 0 w 377640"/>
              <a:gd name="textAreaRight" fmla="*/ 378000 w 377640"/>
              <a:gd name="textAreaTop" fmla="*/ 0 h 313920"/>
              <a:gd name="textAreaBottom" fmla="*/ 314280 h 313920"/>
            </a:gdLst>
            <a:ahLst/>
            <a:cxnLst/>
            <a:rect l="textAreaLeft" t="textAreaTop" r="textAreaRight" b="textAreaBottom"/>
            <a:pathLst>
              <a:path w="710" h="591">
                <a:moveTo>
                  <a:pt x="708" y="180"/>
                </a:moveTo>
                <a:lnTo>
                  <a:pt x="594" y="6"/>
                </a:lnTo>
                <a:lnTo>
                  <a:pt x="592" y="4"/>
                </a:lnTo>
                <a:lnTo>
                  <a:pt x="589" y="2"/>
                </a:lnTo>
                <a:lnTo>
                  <a:pt x="587" y="1"/>
                </a:lnTo>
                <a:lnTo>
                  <a:pt x="583" y="0"/>
                </a:lnTo>
                <a:lnTo>
                  <a:pt x="128" y="0"/>
                </a:lnTo>
                <a:lnTo>
                  <a:pt x="124" y="1"/>
                </a:lnTo>
                <a:lnTo>
                  <a:pt x="121" y="2"/>
                </a:lnTo>
                <a:lnTo>
                  <a:pt x="119" y="4"/>
                </a:lnTo>
                <a:lnTo>
                  <a:pt x="117" y="6"/>
                </a:lnTo>
                <a:lnTo>
                  <a:pt x="2" y="179"/>
                </a:lnTo>
                <a:lnTo>
                  <a:pt x="2" y="181"/>
                </a:lnTo>
                <a:lnTo>
                  <a:pt x="1" y="182"/>
                </a:lnTo>
                <a:lnTo>
                  <a:pt x="0" y="185"/>
                </a:lnTo>
                <a:lnTo>
                  <a:pt x="0" y="190"/>
                </a:lnTo>
                <a:lnTo>
                  <a:pt x="1" y="193"/>
                </a:lnTo>
                <a:lnTo>
                  <a:pt x="3" y="197"/>
                </a:lnTo>
                <a:lnTo>
                  <a:pt x="61" y="263"/>
                </a:lnTo>
                <a:lnTo>
                  <a:pt x="65" y="266"/>
                </a:lnTo>
                <a:lnTo>
                  <a:pt x="71" y="267"/>
                </a:lnTo>
                <a:lnTo>
                  <a:pt x="76" y="267"/>
                </a:lnTo>
                <a:lnTo>
                  <a:pt x="80" y="264"/>
                </a:lnTo>
                <a:lnTo>
                  <a:pt x="84" y="259"/>
                </a:lnTo>
                <a:lnTo>
                  <a:pt x="86" y="254"/>
                </a:lnTo>
                <a:lnTo>
                  <a:pt x="85" y="249"/>
                </a:lnTo>
                <a:lnTo>
                  <a:pt x="82" y="244"/>
                </a:lnTo>
                <a:lnTo>
                  <a:pt x="44" y="202"/>
                </a:lnTo>
                <a:lnTo>
                  <a:pt x="231" y="202"/>
                </a:lnTo>
                <a:lnTo>
                  <a:pt x="325" y="522"/>
                </a:lnTo>
                <a:lnTo>
                  <a:pt x="219" y="401"/>
                </a:lnTo>
                <a:lnTo>
                  <a:pt x="215" y="398"/>
                </a:lnTo>
                <a:lnTo>
                  <a:pt x="209" y="396"/>
                </a:lnTo>
                <a:lnTo>
                  <a:pt x="204" y="397"/>
                </a:lnTo>
                <a:lnTo>
                  <a:pt x="200" y="400"/>
                </a:lnTo>
                <a:lnTo>
                  <a:pt x="196" y="404"/>
                </a:lnTo>
                <a:lnTo>
                  <a:pt x="194" y="408"/>
                </a:lnTo>
                <a:lnTo>
                  <a:pt x="195" y="414"/>
                </a:lnTo>
                <a:lnTo>
                  <a:pt x="198" y="419"/>
                </a:lnTo>
                <a:lnTo>
                  <a:pt x="344" y="586"/>
                </a:lnTo>
                <a:lnTo>
                  <a:pt x="347" y="589"/>
                </a:lnTo>
                <a:lnTo>
                  <a:pt x="350" y="590"/>
                </a:lnTo>
                <a:lnTo>
                  <a:pt x="352" y="591"/>
                </a:lnTo>
                <a:lnTo>
                  <a:pt x="355" y="591"/>
                </a:lnTo>
                <a:lnTo>
                  <a:pt x="358" y="591"/>
                </a:lnTo>
                <a:lnTo>
                  <a:pt x="360" y="590"/>
                </a:lnTo>
                <a:lnTo>
                  <a:pt x="364" y="589"/>
                </a:lnTo>
                <a:lnTo>
                  <a:pt x="366" y="586"/>
                </a:lnTo>
                <a:lnTo>
                  <a:pt x="522" y="408"/>
                </a:lnTo>
                <a:lnTo>
                  <a:pt x="525" y="403"/>
                </a:lnTo>
                <a:lnTo>
                  <a:pt x="526" y="398"/>
                </a:lnTo>
                <a:lnTo>
                  <a:pt x="525" y="392"/>
                </a:lnTo>
                <a:lnTo>
                  <a:pt x="520" y="388"/>
                </a:lnTo>
                <a:lnTo>
                  <a:pt x="516" y="386"/>
                </a:lnTo>
                <a:lnTo>
                  <a:pt x="511" y="385"/>
                </a:lnTo>
                <a:lnTo>
                  <a:pt x="505" y="386"/>
                </a:lnTo>
                <a:lnTo>
                  <a:pt x="501" y="390"/>
                </a:lnTo>
                <a:lnTo>
                  <a:pt x="385" y="522"/>
                </a:lnTo>
                <a:lnTo>
                  <a:pt x="480" y="202"/>
                </a:lnTo>
                <a:lnTo>
                  <a:pt x="666" y="202"/>
                </a:lnTo>
                <a:lnTo>
                  <a:pt x="579" y="300"/>
                </a:lnTo>
                <a:lnTo>
                  <a:pt x="577" y="304"/>
                </a:lnTo>
                <a:lnTo>
                  <a:pt x="576" y="310"/>
                </a:lnTo>
                <a:lnTo>
                  <a:pt x="577" y="315"/>
                </a:lnTo>
                <a:lnTo>
                  <a:pt x="581" y="320"/>
                </a:lnTo>
                <a:lnTo>
                  <a:pt x="586" y="323"/>
                </a:lnTo>
                <a:lnTo>
                  <a:pt x="590" y="323"/>
                </a:lnTo>
                <a:lnTo>
                  <a:pt x="593" y="323"/>
                </a:lnTo>
                <a:lnTo>
                  <a:pt x="595" y="322"/>
                </a:lnTo>
                <a:lnTo>
                  <a:pt x="599" y="321"/>
                </a:lnTo>
                <a:lnTo>
                  <a:pt x="601" y="318"/>
                </a:lnTo>
                <a:lnTo>
                  <a:pt x="707" y="197"/>
                </a:lnTo>
                <a:lnTo>
                  <a:pt x="709" y="193"/>
                </a:lnTo>
                <a:lnTo>
                  <a:pt x="710" y="189"/>
                </a:lnTo>
                <a:lnTo>
                  <a:pt x="710" y="184"/>
                </a:lnTo>
                <a:lnTo>
                  <a:pt x="708" y="180"/>
                </a:lnTo>
                <a:close/>
                <a:moveTo>
                  <a:pt x="40" y="174"/>
                </a:moveTo>
                <a:lnTo>
                  <a:pt x="128" y="40"/>
                </a:lnTo>
                <a:lnTo>
                  <a:pt x="217" y="174"/>
                </a:lnTo>
                <a:lnTo>
                  <a:pt x="40" y="174"/>
                </a:lnTo>
                <a:close/>
                <a:moveTo>
                  <a:pt x="153" y="28"/>
                </a:moveTo>
                <a:lnTo>
                  <a:pt x="329" y="28"/>
                </a:lnTo>
                <a:lnTo>
                  <a:pt x="241" y="162"/>
                </a:lnTo>
                <a:lnTo>
                  <a:pt x="153" y="28"/>
                </a:lnTo>
                <a:close/>
                <a:moveTo>
                  <a:pt x="355" y="40"/>
                </a:moveTo>
                <a:lnTo>
                  <a:pt x="443" y="174"/>
                </a:lnTo>
                <a:lnTo>
                  <a:pt x="267" y="174"/>
                </a:lnTo>
                <a:lnTo>
                  <a:pt x="355" y="40"/>
                </a:lnTo>
                <a:close/>
                <a:moveTo>
                  <a:pt x="355" y="526"/>
                </a:moveTo>
                <a:lnTo>
                  <a:pt x="260" y="202"/>
                </a:lnTo>
                <a:lnTo>
                  <a:pt x="451" y="202"/>
                </a:lnTo>
                <a:lnTo>
                  <a:pt x="355" y="526"/>
                </a:lnTo>
                <a:close/>
                <a:moveTo>
                  <a:pt x="469" y="162"/>
                </a:moveTo>
                <a:lnTo>
                  <a:pt x="381" y="28"/>
                </a:lnTo>
                <a:lnTo>
                  <a:pt x="557" y="28"/>
                </a:lnTo>
                <a:lnTo>
                  <a:pt x="469" y="162"/>
                </a:lnTo>
                <a:close/>
                <a:moveTo>
                  <a:pt x="495" y="174"/>
                </a:moveTo>
                <a:lnTo>
                  <a:pt x="583" y="40"/>
                </a:lnTo>
                <a:lnTo>
                  <a:pt x="671" y="174"/>
                </a:lnTo>
                <a:lnTo>
                  <a:pt x="495" y="17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136" name="Freeform 424"/>
          <p:cNvSpPr/>
          <p:nvPr/>
        </p:nvSpPr>
        <p:spPr>
          <a:xfrm>
            <a:off x="1619640" y="1724040"/>
            <a:ext cx="73080" cy="73080"/>
          </a:xfrm>
          <a:custGeom>
            <a:avLst/>
            <a:gdLst>
              <a:gd name="textAreaLeft" fmla="*/ 0 w 73080"/>
              <a:gd name="textAreaRight" fmla="*/ 73440 w 73080"/>
              <a:gd name="textAreaTop" fmla="*/ 0 h 73080"/>
              <a:gd name="textAreaBottom" fmla="*/ 73440 h 73080"/>
            </a:gdLst>
            <a:ahLst/>
            <a:cxnLst/>
            <a:rect l="textAreaLeft" t="textAreaTop" r="textAreaRight" b="textAreaBottom"/>
            <a:pathLst>
              <a:path w="138" h="138">
                <a:moveTo>
                  <a:pt x="124" y="56"/>
                </a:moveTo>
                <a:lnTo>
                  <a:pt x="117" y="55"/>
                </a:lnTo>
                <a:lnTo>
                  <a:pt x="108" y="53"/>
                </a:lnTo>
                <a:lnTo>
                  <a:pt x="102" y="48"/>
                </a:lnTo>
                <a:lnTo>
                  <a:pt x="95" y="43"/>
                </a:lnTo>
                <a:lnTo>
                  <a:pt x="90" y="38"/>
                </a:lnTo>
                <a:lnTo>
                  <a:pt x="87" y="30"/>
                </a:lnTo>
                <a:lnTo>
                  <a:pt x="83" y="23"/>
                </a:lnTo>
                <a:lnTo>
                  <a:pt x="83" y="14"/>
                </a:lnTo>
                <a:lnTo>
                  <a:pt x="82" y="9"/>
                </a:lnTo>
                <a:lnTo>
                  <a:pt x="79" y="4"/>
                </a:lnTo>
                <a:lnTo>
                  <a:pt x="75" y="1"/>
                </a:lnTo>
                <a:lnTo>
                  <a:pt x="70" y="0"/>
                </a:lnTo>
                <a:lnTo>
                  <a:pt x="64" y="1"/>
                </a:lnTo>
                <a:lnTo>
                  <a:pt x="59" y="4"/>
                </a:lnTo>
                <a:lnTo>
                  <a:pt x="57" y="9"/>
                </a:lnTo>
                <a:lnTo>
                  <a:pt x="56" y="14"/>
                </a:lnTo>
                <a:lnTo>
                  <a:pt x="55" y="23"/>
                </a:lnTo>
                <a:lnTo>
                  <a:pt x="52" y="30"/>
                </a:lnTo>
                <a:lnTo>
                  <a:pt x="48" y="38"/>
                </a:lnTo>
                <a:lnTo>
                  <a:pt x="43" y="43"/>
                </a:lnTo>
                <a:lnTo>
                  <a:pt x="37" y="48"/>
                </a:lnTo>
                <a:lnTo>
                  <a:pt x="30" y="53"/>
                </a:lnTo>
                <a:lnTo>
                  <a:pt x="22" y="55"/>
                </a:lnTo>
                <a:lnTo>
                  <a:pt x="14" y="56"/>
                </a:lnTo>
                <a:lnTo>
                  <a:pt x="8" y="57"/>
                </a:lnTo>
                <a:lnTo>
                  <a:pt x="4" y="60"/>
                </a:lnTo>
                <a:lnTo>
                  <a:pt x="1" y="64"/>
                </a:lnTo>
                <a:lnTo>
                  <a:pt x="0" y="70"/>
                </a:lnTo>
                <a:lnTo>
                  <a:pt x="1" y="75"/>
                </a:lnTo>
                <a:lnTo>
                  <a:pt x="4" y="79"/>
                </a:lnTo>
                <a:lnTo>
                  <a:pt x="8" y="83"/>
                </a:lnTo>
                <a:lnTo>
                  <a:pt x="14" y="84"/>
                </a:lnTo>
                <a:lnTo>
                  <a:pt x="22" y="84"/>
                </a:lnTo>
                <a:lnTo>
                  <a:pt x="30" y="87"/>
                </a:lnTo>
                <a:lnTo>
                  <a:pt x="37" y="90"/>
                </a:lnTo>
                <a:lnTo>
                  <a:pt x="43" y="95"/>
                </a:lnTo>
                <a:lnTo>
                  <a:pt x="48" y="102"/>
                </a:lnTo>
                <a:lnTo>
                  <a:pt x="52" y="108"/>
                </a:lnTo>
                <a:lnTo>
                  <a:pt x="55" y="117"/>
                </a:lnTo>
                <a:lnTo>
                  <a:pt x="56" y="124"/>
                </a:lnTo>
                <a:lnTo>
                  <a:pt x="57" y="131"/>
                </a:lnTo>
                <a:lnTo>
                  <a:pt x="59" y="135"/>
                </a:lnTo>
                <a:lnTo>
                  <a:pt x="64" y="137"/>
                </a:lnTo>
                <a:lnTo>
                  <a:pt x="70" y="138"/>
                </a:lnTo>
                <a:lnTo>
                  <a:pt x="75" y="137"/>
                </a:lnTo>
                <a:lnTo>
                  <a:pt x="79" y="135"/>
                </a:lnTo>
                <a:lnTo>
                  <a:pt x="82" y="131"/>
                </a:lnTo>
                <a:lnTo>
                  <a:pt x="83" y="124"/>
                </a:lnTo>
                <a:lnTo>
                  <a:pt x="83" y="117"/>
                </a:lnTo>
                <a:lnTo>
                  <a:pt x="87" y="108"/>
                </a:lnTo>
                <a:lnTo>
                  <a:pt x="90" y="102"/>
                </a:lnTo>
                <a:lnTo>
                  <a:pt x="95" y="95"/>
                </a:lnTo>
                <a:lnTo>
                  <a:pt x="102" y="90"/>
                </a:lnTo>
                <a:lnTo>
                  <a:pt x="108" y="87"/>
                </a:lnTo>
                <a:lnTo>
                  <a:pt x="117" y="84"/>
                </a:lnTo>
                <a:lnTo>
                  <a:pt x="124" y="84"/>
                </a:lnTo>
                <a:lnTo>
                  <a:pt x="130" y="83"/>
                </a:lnTo>
                <a:lnTo>
                  <a:pt x="135" y="79"/>
                </a:lnTo>
                <a:lnTo>
                  <a:pt x="137" y="75"/>
                </a:lnTo>
                <a:lnTo>
                  <a:pt x="138" y="70"/>
                </a:lnTo>
                <a:lnTo>
                  <a:pt x="137" y="64"/>
                </a:lnTo>
                <a:lnTo>
                  <a:pt x="135" y="60"/>
                </a:lnTo>
                <a:lnTo>
                  <a:pt x="130" y="57"/>
                </a:lnTo>
                <a:lnTo>
                  <a:pt x="124" y="56"/>
                </a:lnTo>
                <a:close/>
                <a:moveTo>
                  <a:pt x="70" y="84"/>
                </a:moveTo>
                <a:lnTo>
                  <a:pt x="63" y="76"/>
                </a:lnTo>
                <a:lnTo>
                  <a:pt x="56" y="70"/>
                </a:lnTo>
                <a:lnTo>
                  <a:pt x="63" y="63"/>
                </a:lnTo>
                <a:lnTo>
                  <a:pt x="70" y="56"/>
                </a:lnTo>
                <a:lnTo>
                  <a:pt x="76" y="63"/>
                </a:lnTo>
                <a:lnTo>
                  <a:pt x="83" y="70"/>
                </a:lnTo>
                <a:lnTo>
                  <a:pt x="76" y="76"/>
                </a:lnTo>
                <a:lnTo>
                  <a:pt x="70" y="84"/>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36720" rIns="114840" bIns="36720" numCol="1" spcCol="0" anchor="t">
            <a:noAutofit/>
          </a:bodyPr>
          <a:lstStyle/>
          <a:p>
            <a:pPr>
              <a:lnSpc>
                <a:spcPct val="100000"/>
              </a:lnSpc>
            </a:pPr>
            <a:endParaRPr lang="en-US" sz="1800" b="0" strike="noStrike" spc="-1">
              <a:solidFill>
                <a:srgbClr val="000000"/>
              </a:solidFill>
              <a:latin typeface="Roboto Light"/>
            </a:endParaRPr>
          </a:p>
        </p:txBody>
      </p:sp>
      <p:sp>
        <p:nvSpPr>
          <p:cNvPr id="137" name="Freeform 423"/>
          <p:cNvSpPr/>
          <p:nvPr/>
        </p:nvSpPr>
        <p:spPr>
          <a:xfrm>
            <a:off x="1357200" y="1720080"/>
            <a:ext cx="98640" cy="98640"/>
          </a:xfrm>
          <a:custGeom>
            <a:avLst/>
            <a:gdLst>
              <a:gd name="textAreaLeft" fmla="*/ 0 w 98640"/>
              <a:gd name="textAreaRight" fmla="*/ 99000 w 98640"/>
              <a:gd name="textAreaTop" fmla="*/ 0 h 98640"/>
              <a:gd name="textAreaBottom" fmla="*/ 99000 h 98640"/>
            </a:gdLst>
            <a:ahLst/>
            <a:cxnLst/>
            <a:rect l="textAreaLeft" t="textAreaTop" r="textAreaRight" b="textAreaBottom"/>
            <a:pathLst>
              <a:path w="186" h="185">
                <a:moveTo>
                  <a:pt x="172" y="79"/>
                </a:moveTo>
                <a:lnTo>
                  <a:pt x="165" y="79"/>
                </a:lnTo>
                <a:lnTo>
                  <a:pt x="159" y="77"/>
                </a:lnTo>
                <a:lnTo>
                  <a:pt x="152" y="75"/>
                </a:lnTo>
                <a:lnTo>
                  <a:pt x="147" y="73"/>
                </a:lnTo>
                <a:lnTo>
                  <a:pt x="141" y="71"/>
                </a:lnTo>
                <a:lnTo>
                  <a:pt x="135" y="68"/>
                </a:lnTo>
                <a:lnTo>
                  <a:pt x="131" y="64"/>
                </a:lnTo>
                <a:lnTo>
                  <a:pt x="126" y="59"/>
                </a:lnTo>
                <a:lnTo>
                  <a:pt x="122" y="55"/>
                </a:lnTo>
                <a:lnTo>
                  <a:pt x="118" y="50"/>
                </a:lnTo>
                <a:lnTo>
                  <a:pt x="115" y="44"/>
                </a:lnTo>
                <a:lnTo>
                  <a:pt x="112" y="39"/>
                </a:lnTo>
                <a:lnTo>
                  <a:pt x="110" y="33"/>
                </a:lnTo>
                <a:lnTo>
                  <a:pt x="108" y="27"/>
                </a:lnTo>
                <a:lnTo>
                  <a:pt x="107" y="21"/>
                </a:lnTo>
                <a:lnTo>
                  <a:pt x="107" y="14"/>
                </a:lnTo>
                <a:lnTo>
                  <a:pt x="106" y="9"/>
                </a:lnTo>
                <a:lnTo>
                  <a:pt x="103" y="3"/>
                </a:lnTo>
                <a:lnTo>
                  <a:pt x="99" y="1"/>
                </a:lnTo>
                <a:lnTo>
                  <a:pt x="93" y="0"/>
                </a:lnTo>
                <a:lnTo>
                  <a:pt x="88" y="1"/>
                </a:lnTo>
                <a:lnTo>
                  <a:pt x="84" y="3"/>
                </a:lnTo>
                <a:lnTo>
                  <a:pt x="81" y="9"/>
                </a:lnTo>
                <a:lnTo>
                  <a:pt x="79" y="14"/>
                </a:lnTo>
                <a:lnTo>
                  <a:pt x="79" y="21"/>
                </a:lnTo>
                <a:lnTo>
                  <a:pt x="78" y="27"/>
                </a:lnTo>
                <a:lnTo>
                  <a:pt x="76" y="33"/>
                </a:lnTo>
                <a:lnTo>
                  <a:pt x="74" y="39"/>
                </a:lnTo>
                <a:lnTo>
                  <a:pt x="72" y="44"/>
                </a:lnTo>
                <a:lnTo>
                  <a:pt x="68" y="50"/>
                </a:lnTo>
                <a:lnTo>
                  <a:pt x="64" y="55"/>
                </a:lnTo>
                <a:lnTo>
                  <a:pt x="60" y="59"/>
                </a:lnTo>
                <a:lnTo>
                  <a:pt x="56" y="64"/>
                </a:lnTo>
                <a:lnTo>
                  <a:pt x="51" y="68"/>
                </a:lnTo>
                <a:lnTo>
                  <a:pt x="45" y="71"/>
                </a:lnTo>
                <a:lnTo>
                  <a:pt x="40" y="73"/>
                </a:lnTo>
                <a:lnTo>
                  <a:pt x="33" y="75"/>
                </a:lnTo>
                <a:lnTo>
                  <a:pt x="27" y="77"/>
                </a:lnTo>
                <a:lnTo>
                  <a:pt x="20" y="79"/>
                </a:lnTo>
                <a:lnTo>
                  <a:pt x="14" y="79"/>
                </a:lnTo>
                <a:lnTo>
                  <a:pt x="9" y="80"/>
                </a:lnTo>
                <a:lnTo>
                  <a:pt x="4" y="83"/>
                </a:lnTo>
                <a:lnTo>
                  <a:pt x="1" y="87"/>
                </a:lnTo>
                <a:lnTo>
                  <a:pt x="0" y="92"/>
                </a:lnTo>
                <a:lnTo>
                  <a:pt x="1" y="98"/>
                </a:lnTo>
                <a:lnTo>
                  <a:pt x="4" y="102"/>
                </a:lnTo>
                <a:lnTo>
                  <a:pt x="9" y="105"/>
                </a:lnTo>
                <a:lnTo>
                  <a:pt x="14" y="106"/>
                </a:lnTo>
                <a:lnTo>
                  <a:pt x="20" y="106"/>
                </a:lnTo>
                <a:lnTo>
                  <a:pt x="27" y="107"/>
                </a:lnTo>
                <a:lnTo>
                  <a:pt x="33" y="110"/>
                </a:lnTo>
                <a:lnTo>
                  <a:pt x="40" y="112"/>
                </a:lnTo>
                <a:lnTo>
                  <a:pt x="45" y="114"/>
                </a:lnTo>
                <a:lnTo>
                  <a:pt x="51" y="117"/>
                </a:lnTo>
                <a:lnTo>
                  <a:pt x="56" y="121"/>
                </a:lnTo>
                <a:lnTo>
                  <a:pt x="60" y="126"/>
                </a:lnTo>
                <a:lnTo>
                  <a:pt x="64" y="130"/>
                </a:lnTo>
                <a:lnTo>
                  <a:pt x="68" y="135"/>
                </a:lnTo>
                <a:lnTo>
                  <a:pt x="72" y="141"/>
                </a:lnTo>
                <a:lnTo>
                  <a:pt x="74" y="146"/>
                </a:lnTo>
                <a:lnTo>
                  <a:pt x="76" y="152"/>
                </a:lnTo>
                <a:lnTo>
                  <a:pt x="78" y="158"/>
                </a:lnTo>
                <a:lnTo>
                  <a:pt x="79" y="164"/>
                </a:lnTo>
                <a:lnTo>
                  <a:pt x="79" y="172"/>
                </a:lnTo>
                <a:lnTo>
                  <a:pt x="81" y="177"/>
                </a:lnTo>
                <a:lnTo>
                  <a:pt x="84" y="181"/>
                </a:lnTo>
                <a:lnTo>
                  <a:pt x="88" y="184"/>
                </a:lnTo>
                <a:lnTo>
                  <a:pt x="93" y="185"/>
                </a:lnTo>
                <a:lnTo>
                  <a:pt x="99" y="184"/>
                </a:lnTo>
                <a:lnTo>
                  <a:pt x="103" y="181"/>
                </a:lnTo>
                <a:lnTo>
                  <a:pt x="106" y="177"/>
                </a:lnTo>
                <a:lnTo>
                  <a:pt x="107" y="172"/>
                </a:lnTo>
                <a:lnTo>
                  <a:pt x="107" y="164"/>
                </a:lnTo>
                <a:lnTo>
                  <a:pt x="108" y="158"/>
                </a:lnTo>
                <a:lnTo>
                  <a:pt x="110" y="152"/>
                </a:lnTo>
                <a:lnTo>
                  <a:pt x="112" y="146"/>
                </a:lnTo>
                <a:lnTo>
                  <a:pt x="115" y="141"/>
                </a:lnTo>
                <a:lnTo>
                  <a:pt x="118" y="135"/>
                </a:lnTo>
                <a:lnTo>
                  <a:pt x="122" y="130"/>
                </a:lnTo>
                <a:lnTo>
                  <a:pt x="126" y="126"/>
                </a:lnTo>
                <a:lnTo>
                  <a:pt x="131" y="121"/>
                </a:lnTo>
                <a:lnTo>
                  <a:pt x="135" y="117"/>
                </a:lnTo>
                <a:lnTo>
                  <a:pt x="141" y="114"/>
                </a:lnTo>
                <a:lnTo>
                  <a:pt x="147" y="112"/>
                </a:lnTo>
                <a:lnTo>
                  <a:pt x="152" y="110"/>
                </a:lnTo>
                <a:lnTo>
                  <a:pt x="159" y="107"/>
                </a:lnTo>
                <a:lnTo>
                  <a:pt x="165" y="106"/>
                </a:lnTo>
                <a:lnTo>
                  <a:pt x="172" y="106"/>
                </a:lnTo>
                <a:lnTo>
                  <a:pt x="177" y="105"/>
                </a:lnTo>
                <a:lnTo>
                  <a:pt x="181" y="102"/>
                </a:lnTo>
                <a:lnTo>
                  <a:pt x="185" y="98"/>
                </a:lnTo>
                <a:lnTo>
                  <a:pt x="186" y="92"/>
                </a:lnTo>
                <a:lnTo>
                  <a:pt x="185" y="87"/>
                </a:lnTo>
                <a:lnTo>
                  <a:pt x="181" y="83"/>
                </a:lnTo>
                <a:lnTo>
                  <a:pt x="177" y="80"/>
                </a:lnTo>
                <a:lnTo>
                  <a:pt x="172" y="79"/>
                </a:lnTo>
                <a:close/>
                <a:moveTo>
                  <a:pt x="93" y="122"/>
                </a:moveTo>
                <a:lnTo>
                  <a:pt x="87" y="114"/>
                </a:lnTo>
                <a:lnTo>
                  <a:pt x="79" y="105"/>
                </a:lnTo>
                <a:lnTo>
                  <a:pt x="72" y="99"/>
                </a:lnTo>
                <a:lnTo>
                  <a:pt x="63" y="92"/>
                </a:lnTo>
                <a:lnTo>
                  <a:pt x="72" y="86"/>
                </a:lnTo>
                <a:lnTo>
                  <a:pt x="79" y="80"/>
                </a:lnTo>
                <a:lnTo>
                  <a:pt x="87" y="71"/>
                </a:lnTo>
                <a:lnTo>
                  <a:pt x="93" y="62"/>
                </a:lnTo>
                <a:lnTo>
                  <a:pt x="100" y="71"/>
                </a:lnTo>
                <a:lnTo>
                  <a:pt x="106" y="80"/>
                </a:lnTo>
                <a:lnTo>
                  <a:pt x="115" y="86"/>
                </a:lnTo>
                <a:lnTo>
                  <a:pt x="123" y="92"/>
                </a:lnTo>
                <a:lnTo>
                  <a:pt x="115" y="99"/>
                </a:lnTo>
                <a:lnTo>
                  <a:pt x="106" y="105"/>
                </a:lnTo>
                <a:lnTo>
                  <a:pt x="100" y="114"/>
                </a:lnTo>
                <a:lnTo>
                  <a:pt x="93" y="122"/>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49320" rIns="114840" bIns="49320" numCol="1" spcCol="0" anchor="t">
            <a:noAutofit/>
          </a:bodyPr>
          <a:lstStyle/>
          <a:p>
            <a:pPr>
              <a:lnSpc>
                <a:spcPct val="100000"/>
              </a:lnSpc>
            </a:pPr>
            <a:endParaRPr lang="en-US" sz="1800" b="0" strike="noStrike" spc="-1">
              <a:solidFill>
                <a:srgbClr val="000000"/>
              </a:solidFill>
              <a:latin typeface="Roboto Light"/>
            </a:endParaRPr>
          </a:p>
        </p:txBody>
      </p:sp>
      <p:pic>
        <p:nvPicPr>
          <p:cNvPr id="138" name="Picture 1"/>
          <p:cNvPicPr/>
          <p:nvPr/>
        </p:nvPicPr>
        <p:blipFill>
          <a:blip r:embed="rId4"/>
          <a:stretch/>
        </p:blipFill>
        <p:spPr>
          <a:xfrm>
            <a:off x="321480" y="69120"/>
            <a:ext cx="1341000" cy="1341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additive="repl">
                                        <p:cTn id="7" dur="1000"/>
                                        <p:tgtEl>
                                          <p:spTgt spid="132"/>
                                        </p:tgtEl>
                                      </p:cBhvr>
                                    </p:animEffect>
                                    <p:anim calcmode="lin" valueType="num">
                                      <p:cBhvr additive="repl">
                                        <p:cTn id="8" dur="1000" fill="hold"/>
                                        <p:tgtEl>
                                          <p:spTgt spid="132"/>
                                        </p:tgtEl>
                                        <p:attrNameLst>
                                          <p:attrName>ppt_x</p:attrName>
                                        </p:attrNameLst>
                                      </p:cBhvr>
                                      <p:tavLst>
                                        <p:tav tm="0">
                                          <p:val>
                                            <p:strVal val="#ppt_x"/>
                                          </p:val>
                                        </p:tav>
                                        <p:tav tm="100000">
                                          <p:val>
                                            <p:strVal val="#ppt_x"/>
                                          </p:val>
                                        </p:tav>
                                      </p:tavLst>
                                    </p:anim>
                                    <p:anim calcmode="lin" valueType="num">
                                      <p:cBhvr additive="repl">
                                        <p:cTn id="9" dur="1000" fill="hold"/>
                                        <p:tgtEl>
                                          <p:spTgt spid="132"/>
                                        </p:tgtEl>
                                        <p:attrNameLst>
                                          <p:attrName>ppt_y</p:attrName>
                                        </p:attrNameLst>
                                      </p:cBhvr>
                                      <p:tavLst>
                                        <p:tav tm="0">
                                          <p:val>
                                            <p:strVal val="#ppt_y+.1"/>
                                          </p:val>
                                        </p:tav>
                                        <p:tav tm="100000">
                                          <p:val>
                                            <p:strVal val="#ppt_y"/>
                                          </p:val>
                                        </p:tav>
                                      </p:tavLst>
                                    </p:anim>
                                  </p:childTnLst>
                                </p:cTn>
                              </p:par>
                              <p:par>
                                <p:cTn id="10" presetID="18" presetClass="entr" presetSubtype="12" fill="hold" nodeType="withEffect">
                                  <p:stCondLst>
                                    <p:cond delay="0"/>
                                  </p:stCondLst>
                                  <p:iterate type="lt">
                                    <p:tmAbs val="50"/>
                                  </p:iterate>
                                  <p:childTnLst>
                                    <p:set>
                                      <p:cBhvr>
                                        <p:cTn id="11" dur="1" fill="hold">
                                          <p:stCondLst>
                                            <p:cond delay="0"/>
                                          </p:stCondLst>
                                        </p:cTn>
                                        <p:tgtEl>
                                          <p:spTgt spid="134">
                                            <p:txEl>
                                              <p:pRg st="0" end="0"/>
                                            </p:txEl>
                                          </p:spTgt>
                                        </p:tgtEl>
                                        <p:attrNameLst>
                                          <p:attrName>style.visibility</p:attrName>
                                        </p:attrNameLst>
                                      </p:cBhvr>
                                      <p:to>
                                        <p:strVal val="visible"/>
                                      </p:to>
                                    </p:set>
                                    <p:animEffect transition="in" filter="strips(downLeft)">
                                      <p:cBhvr additive="repl">
                                        <p:cTn id="12" dur="500"/>
                                        <p:tgtEl>
                                          <p:spTgt spid="1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sp>
        <p:nvSpPr>
          <p:cNvPr id="139" name="Rectangle 5"/>
          <p:cNvSpPr/>
          <p:nvPr/>
        </p:nvSpPr>
        <p:spPr>
          <a:xfrm>
            <a:off x="495000" y="5024160"/>
            <a:ext cx="7238160" cy="39666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30000"/>
              </a:lnSpc>
              <a:buNone/>
            </a:pPr>
            <a:r>
              <a:rPr lang="tr-TR" sz="2800" spc="-1" dirty="0">
                <a:solidFill>
                  <a:srgbClr val="FFFFFF"/>
                </a:solidFill>
                <a:latin typeface="inherit"/>
                <a:ea typeface="Roboto Light"/>
              </a:rPr>
              <a:t>C-</a:t>
            </a:r>
            <a:r>
              <a:rPr lang="tr-TR" sz="2800" spc="-1" dirty="0" err="1">
                <a:solidFill>
                  <a:srgbClr val="FFFFFF"/>
                </a:solidFill>
                <a:latin typeface="inherit"/>
                <a:ea typeface="Roboto Light"/>
              </a:rPr>
              <a:t>Prot</a:t>
            </a:r>
            <a:r>
              <a:rPr lang="tr-TR" sz="2800" spc="-1" dirty="0">
                <a:solidFill>
                  <a:srgbClr val="FFFFFF"/>
                </a:solidFill>
                <a:latin typeface="inherit"/>
                <a:ea typeface="Roboto Light"/>
              </a:rPr>
              <a:t>; </a:t>
            </a:r>
          </a:p>
          <a:p>
            <a:pPr marL="457200" indent="-457200">
              <a:lnSpc>
                <a:spcPct val="130000"/>
              </a:lnSpc>
              <a:buFont typeface="Arial" panose="020B0604020202020204" pitchFamily="34" charset="0"/>
              <a:buChar char="•"/>
            </a:pPr>
            <a:r>
              <a:rPr lang="en-US" sz="2800" spc="-1" dirty="0">
                <a:solidFill>
                  <a:srgbClr val="FFFFFF"/>
                </a:solidFill>
                <a:latin typeface="inherit"/>
                <a:ea typeface="Roboto Light"/>
              </a:rPr>
              <a:t>R&amp;D activities in Turkey </a:t>
            </a:r>
          </a:p>
          <a:p>
            <a:pPr marL="457200" indent="-457200">
              <a:lnSpc>
                <a:spcPct val="130000"/>
              </a:lnSpc>
              <a:buFont typeface="Arial" panose="020B0604020202020204" pitchFamily="34" charset="0"/>
              <a:buChar char="•"/>
            </a:pPr>
            <a:r>
              <a:rPr lang="en-US" sz="2800" spc="-1" dirty="0">
                <a:solidFill>
                  <a:srgbClr val="FFFFFF"/>
                </a:solidFill>
                <a:latin typeface="inherit"/>
                <a:ea typeface="Roboto Light"/>
              </a:rPr>
              <a:t>Global operations from the UK office</a:t>
            </a:r>
          </a:p>
          <a:p>
            <a:pPr>
              <a:lnSpc>
                <a:spcPct val="130000"/>
              </a:lnSpc>
            </a:pPr>
            <a:r>
              <a:rPr lang="en-US" sz="2800" spc="-1" dirty="0">
                <a:solidFill>
                  <a:srgbClr val="FFFFFF"/>
                </a:solidFill>
                <a:latin typeface="inherit"/>
                <a:ea typeface="Roboto Light"/>
              </a:rPr>
              <a:t>continues.</a:t>
            </a:r>
            <a:endParaRPr lang="tr-TR" sz="2800" spc="-1" dirty="0">
              <a:solidFill>
                <a:srgbClr val="000000"/>
              </a:solidFill>
            </a:endParaRPr>
          </a:p>
          <a:p>
            <a:pPr>
              <a:lnSpc>
                <a:spcPct val="130000"/>
              </a:lnSpc>
            </a:pPr>
            <a:endParaRPr lang="en-US" sz="2800" b="0" strike="noStrike" spc="-1" dirty="0">
              <a:solidFill>
                <a:srgbClr val="000000"/>
              </a:solidFill>
              <a:latin typeface="Calibri"/>
            </a:endParaRPr>
          </a:p>
          <a:p>
            <a:pPr>
              <a:lnSpc>
                <a:spcPct val="130000"/>
              </a:lnSpc>
            </a:pPr>
            <a:endParaRPr lang="en-US" sz="2800" b="0" strike="noStrike" spc="-1" dirty="0">
              <a:solidFill>
                <a:srgbClr val="000000"/>
              </a:solidFill>
              <a:latin typeface="Calibri"/>
            </a:endParaRPr>
          </a:p>
          <a:p>
            <a:pPr>
              <a:lnSpc>
                <a:spcPct val="130000"/>
              </a:lnSpc>
            </a:pPr>
            <a:endParaRPr lang="en-US" sz="2800" b="0" strike="noStrike" spc="-1" dirty="0">
              <a:solidFill>
                <a:srgbClr val="000000"/>
              </a:solidFill>
              <a:latin typeface="Calibri"/>
            </a:endParaRPr>
          </a:p>
        </p:txBody>
      </p:sp>
      <p:pic>
        <p:nvPicPr>
          <p:cNvPr id="140" name="Picture 1"/>
          <p:cNvPicPr/>
          <p:nvPr/>
        </p:nvPicPr>
        <p:blipFill>
          <a:blip r:embed="rId3"/>
          <a:stretch/>
        </p:blipFill>
        <p:spPr>
          <a:xfrm>
            <a:off x="321480" y="69120"/>
            <a:ext cx="1340640" cy="1340640"/>
          </a:xfrm>
          <a:prstGeom prst="rect">
            <a:avLst/>
          </a:prstGeom>
          <a:ln w="0">
            <a:noFill/>
          </a:ln>
        </p:spPr>
      </p:pic>
      <p:pic>
        <p:nvPicPr>
          <p:cNvPr id="141" name="Picture 4" descr="London office market yet to feel 'true impact' of coronavirus, says  landlord | Financial Times"/>
          <p:cNvPicPr/>
          <p:nvPr/>
        </p:nvPicPr>
        <p:blipFill>
          <a:blip r:embed="rId4"/>
          <a:stretch/>
        </p:blipFill>
        <p:spPr>
          <a:xfrm>
            <a:off x="350280" y="1410120"/>
            <a:ext cx="3535920" cy="1989000"/>
          </a:xfrm>
          <a:prstGeom prst="rect">
            <a:avLst/>
          </a:prstGeom>
          <a:ln w="0">
            <a:noFill/>
          </a:ln>
          <a:effectLst>
            <a:outerShdw blurRad="190440" algn="tl" rotWithShape="0">
              <a:srgbClr val="000000">
                <a:alpha val="70000"/>
              </a:srgbClr>
            </a:outerShdw>
          </a:effectLst>
        </p:spPr>
      </p:pic>
      <p:pic>
        <p:nvPicPr>
          <p:cNvPr id="142" name="Picture 8" descr="Foto Galeri, Mersin Technoscope | Teknopark"/>
          <p:cNvPicPr/>
          <p:nvPr/>
        </p:nvPicPr>
        <p:blipFill>
          <a:blip r:embed="rId5"/>
          <a:stretch/>
        </p:blipFill>
        <p:spPr>
          <a:xfrm>
            <a:off x="2147760" y="3211200"/>
            <a:ext cx="3535920" cy="2030760"/>
          </a:xfrm>
          <a:prstGeom prst="rect">
            <a:avLst/>
          </a:prstGeom>
          <a:ln w="0">
            <a:noFill/>
          </a:ln>
          <a:effectLst>
            <a:outerShdw blurRad="190440" algn="tl" rotWithShape="0">
              <a:srgbClr val="000000">
                <a:alpha val="70000"/>
              </a:srgbClr>
            </a:outerShdw>
          </a:effectLst>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additive="repl">
                                        <p:cTn id="7" dur="1000"/>
                                        <p:tgtEl>
                                          <p:spTgt spid="139"/>
                                        </p:tgtEl>
                                      </p:cBhvr>
                                    </p:animEffect>
                                    <p:anim calcmode="lin" valueType="num">
                                      <p:cBhvr additive="repl">
                                        <p:cTn id="8" dur="1000" fill="hold"/>
                                        <p:tgtEl>
                                          <p:spTgt spid="139"/>
                                        </p:tgtEl>
                                        <p:attrNameLst>
                                          <p:attrName>ppt_x</p:attrName>
                                        </p:attrNameLst>
                                      </p:cBhvr>
                                      <p:tavLst>
                                        <p:tav tm="0">
                                          <p:val>
                                            <p:strVal val="#ppt_x"/>
                                          </p:val>
                                        </p:tav>
                                        <p:tav tm="100000">
                                          <p:val>
                                            <p:strVal val="#ppt_x"/>
                                          </p:val>
                                        </p:tav>
                                      </p:tavLst>
                                    </p:anim>
                                    <p:anim calcmode="lin" valueType="num">
                                      <p:cBhvr additive="repl">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143" name="Group 18"/>
          <p:cNvGrpSpPr/>
          <p:nvPr/>
        </p:nvGrpSpPr>
        <p:grpSpPr>
          <a:xfrm>
            <a:off x="11895840" y="279720"/>
            <a:ext cx="3565440" cy="2414520"/>
            <a:chOff x="11895840" y="279720"/>
            <a:chExt cx="3565440" cy="2414520"/>
          </a:xfrm>
        </p:grpSpPr>
        <p:grpSp>
          <p:nvGrpSpPr>
            <p:cNvPr id="144" name="Graphic 86"/>
            <p:cNvGrpSpPr/>
            <p:nvPr/>
          </p:nvGrpSpPr>
          <p:grpSpPr>
            <a:xfrm>
              <a:off x="14296680" y="279720"/>
              <a:ext cx="1164600" cy="558720"/>
              <a:chOff x="14296680" y="279720"/>
              <a:chExt cx="1164600" cy="558720"/>
            </a:xfrm>
          </p:grpSpPr>
          <p:sp>
            <p:nvSpPr>
              <p:cNvPr id="145" name="Freeform: Shape 28"/>
              <p:cNvSpPr/>
              <p:nvPr/>
            </p:nvSpPr>
            <p:spPr>
              <a:xfrm rot="16200000" flipV="1">
                <a:off x="14871600" y="24876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46" name="Freeform: Shape 29"/>
              <p:cNvSpPr/>
              <p:nvPr/>
            </p:nvSpPr>
            <p:spPr>
              <a:xfrm rot="16200000" flipV="1">
                <a:off x="14871600" y="15804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47" name="Freeform: Shape 30"/>
              <p:cNvSpPr/>
              <p:nvPr/>
            </p:nvSpPr>
            <p:spPr>
              <a:xfrm rot="16200000" flipV="1">
                <a:off x="14871600" y="6732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48" name="Freeform: Shape 31"/>
              <p:cNvSpPr/>
              <p:nvPr/>
            </p:nvSpPr>
            <p:spPr>
              <a:xfrm rot="16200000" flipV="1">
                <a:off x="14871600" y="-2304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49" name="Freeform: Shape 32"/>
              <p:cNvSpPr/>
              <p:nvPr/>
            </p:nvSpPr>
            <p:spPr>
              <a:xfrm rot="16200000" flipV="1">
                <a:off x="14871600" y="-11376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0" name="Freeform: Shape 33"/>
              <p:cNvSpPr/>
              <p:nvPr/>
            </p:nvSpPr>
            <p:spPr>
              <a:xfrm rot="16200000" flipV="1">
                <a:off x="14871600" y="-20448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1" name="Freeform: Shape 34"/>
              <p:cNvSpPr/>
              <p:nvPr/>
            </p:nvSpPr>
            <p:spPr>
              <a:xfrm rot="16200000" flipV="1">
                <a:off x="14871600" y="-295200"/>
                <a:ext cx="14400" cy="1164600"/>
              </a:xfrm>
              <a:custGeom>
                <a:avLst/>
                <a:gdLst>
                  <a:gd name="textAreaLeft" fmla="*/ 0 w 14400"/>
                  <a:gd name="textAreaRight" fmla="*/ 14760 w 14400"/>
                  <a:gd name="textAreaTop" fmla="*/ -360 h 1164600"/>
                  <a:gd name="textAreaBottom" fmla="*/ 1164600 h 116460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152" name="Graphic 86"/>
            <p:cNvGrpSpPr/>
            <p:nvPr/>
          </p:nvGrpSpPr>
          <p:grpSpPr>
            <a:xfrm>
              <a:off x="11895840" y="294120"/>
              <a:ext cx="2400120" cy="2400120"/>
              <a:chOff x="11895840" y="294120"/>
              <a:chExt cx="2400120" cy="2400120"/>
            </a:xfrm>
          </p:grpSpPr>
          <p:sp>
            <p:nvSpPr>
              <p:cNvPr id="153" name="Freeform: Shape 21"/>
              <p:cNvSpPr/>
              <p:nvPr/>
            </p:nvSpPr>
            <p:spPr>
              <a:xfrm flipV="1">
                <a:off x="12440160" y="837720"/>
                <a:ext cx="1855800" cy="1855800"/>
              </a:xfrm>
              <a:custGeom>
                <a:avLst/>
                <a:gdLst>
                  <a:gd name="textAreaLeft" fmla="*/ 0 w 1855800"/>
                  <a:gd name="textAreaRight" fmla="*/ 1856160 w 1855800"/>
                  <a:gd name="textAreaTop" fmla="*/ -360 h 1855800"/>
                  <a:gd name="textAreaBottom" fmla="*/ 1855800 h 18558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4" name="Freeform: Shape 22"/>
              <p:cNvSpPr/>
              <p:nvPr/>
            </p:nvSpPr>
            <p:spPr>
              <a:xfrm flipV="1">
                <a:off x="12349440" y="747000"/>
                <a:ext cx="1946520" cy="1946520"/>
              </a:xfrm>
              <a:custGeom>
                <a:avLst/>
                <a:gdLst>
                  <a:gd name="textAreaLeft" fmla="*/ 0 w 1946520"/>
                  <a:gd name="textAreaRight" fmla="*/ 1946880 w 1946520"/>
                  <a:gd name="textAreaTop" fmla="*/ -360 h 1946520"/>
                  <a:gd name="textAreaBottom" fmla="*/ 1946520 h 194652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5" name="Freeform: Shape 23"/>
              <p:cNvSpPr/>
              <p:nvPr/>
            </p:nvSpPr>
            <p:spPr>
              <a:xfrm flipV="1">
                <a:off x="12258720" y="656280"/>
                <a:ext cx="2037240" cy="2037240"/>
              </a:xfrm>
              <a:custGeom>
                <a:avLst/>
                <a:gdLst>
                  <a:gd name="textAreaLeft" fmla="*/ 0 w 2037240"/>
                  <a:gd name="textAreaRight" fmla="*/ 2037600 w 2037240"/>
                  <a:gd name="textAreaTop" fmla="*/ -360 h 2037240"/>
                  <a:gd name="textAreaBottom" fmla="*/ 2037240 h 203724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6" name="Freeform: Shape 24"/>
              <p:cNvSpPr/>
              <p:nvPr/>
            </p:nvSpPr>
            <p:spPr>
              <a:xfrm flipV="1">
                <a:off x="12168000" y="565560"/>
                <a:ext cx="2127960" cy="2127960"/>
              </a:xfrm>
              <a:custGeom>
                <a:avLst/>
                <a:gdLst>
                  <a:gd name="textAreaLeft" fmla="*/ 0 w 2127960"/>
                  <a:gd name="textAreaRight" fmla="*/ 2128320 w 2127960"/>
                  <a:gd name="textAreaTop" fmla="*/ -360 h 2127960"/>
                  <a:gd name="textAreaBottom" fmla="*/ 2127960 h 21279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7" name="Freeform: Shape 25"/>
              <p:cNvSpPr/>
              <p:nvPr/>
            </p:nvSpPr>
            <p:spPr>
              <a:xfrm flipV="1">
                <a:off x="12077280" y="474840"/>
                <a:ext cx="2218680" cy="2218680"/>
              </a:xfrm>
              <a:custGeom>
                <a:avLst/>
                <a:gdLst>
                  <a:gd name="textAreaLeft" fmla="*/ 0 w 2218680"/>
                  <a:gd name="textAreaRight" fmla="*/ 2219040 w 2218680"/>
                  <a:gd name="textAreaTop" fmla="*/ -360 h 2218680"/>
                  <a:gd name="textAreaBottom" fmla="*/ 2218680 h 221868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8" name="Freeform: Shape 26"/>
              <p:cNvSpPr/>
              <p:nvPr/>
            </p:nvSpPr>
            <p:spPr>
              <a:xfrm flipV="1">
                <a:off x="11986560" y="384120"/>
                <a:ext cx="2309400" cy="2309400"/>
              </a:xfrm>
              <a:custGeom>
                <a:avLst/>
                <a:gdLst>
                  <a:gd name="textAreaLeft" fmla="*/ 0 w 2309400"/>
                  <a:gd name="textAreaRight" fmla="*/ 2309760 w 2309400"/>
                  <a:gd name="textAreaTop" fmla="*/ -360 h 2309400"/>
                  <a:gd name="textAreaBottom" fmla="*/ 2309400 h 230940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59" name="Freeform: Shape 27"/>
              <p:cNvSpPr/>
              <p:nvPr/>
            </p:nvSpPr>
            <p:spPr>
              <a:xfrm flipV="1">
                <a:off x="11895840" y="293400"/>
                <a:ext cx="2400120" cy="2400120"/>
              </a:xfrm>
              <a:custGeom>
                <a:avLst/>
                <a:gdLst>
                  <a:gd name="textAreaLeft" fmla="*/ 0 w 2400120"/>
                  <a:gd name="textAreaRight" fmla="*/ 2400480 w 2400120"/>
                  <a:gd name="textAreaTop" fmla="*/ -360 h 2400120"/>
                  <a:gd name="textAreaBottom" fmla="*/ 2400120 h 240012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grpSp>
        <p:nvGrpSpPr>
          <p:cNvPr id="160" name="Graphic 86"/>
          <p:cNvGrpSpPr/>
          <p:nvPr/>
        </p:nvGrpSpPr>
        <p:grpSpPr>
          <a:xfrm>
            <a:off x="12017880" y="6755400"/>
            <a:ext cx="558720" cy="911520"/>
            <a:chOff x="12017880" y="6755400"/>
            <a:chExt cx="558720" cy="911520"/>
          </a:xfrm>
        </p:grpSpPr>
        <p:sp>
          <p:nvSpPr>
            <p:cNvPr id="161" name="Freeform: Shape 36"/>
            <p:cNvSpPr/>
            <p:nvPr/>
          </p:nvSpPr>
          <p:spPr>
            <a:xfrm flipH="1">
              <a:off x="1256220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2" name="Freeform: Shape 37"/>
            <p:cNvSpPr/>
            <p:nvPr/>
          </p:nvSpPr>
          <p:spPr>
            <a:xfrm flipH="1">
              <a:off x="1247148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3" name="Freeform: Shape 38"/>
            <p:cNvSpPr/>
            <p:nvPr/>
          </p:nvSpPr>
          <p:spPr>
            <a:xfrm flipH="1">
              <a:off x="1238076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4" name="Freeform: Shape 39"/>
            <p:cNvSpPr/>
            <p:nvPr/>
          </p:nvSpPr>
          <p:spPr>
            <a:xfrm flipH="1">
              <a:off x="1229004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5" name="Freeform: Shape 40"/>
            <p:cNvSpPr/>
            <p:nvPr/>
          </p:nvSpPr>
          <p:spPr>
            <a:xfrm flipH="1">
              <a:off x="1219932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6" name="Freeform: Shape 41"/>
            <p:cNvSpPr/>
            <p:nvPr/>
          </p:nvSpPr>
          <p:spPr>
            <a:xfrm flipH="1">
              <a:off x="1210860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67" name="Freeform: Shape 42"/>
            <p:cNvSpPr/>
            <p:nvPr/>
          </p:nvSpPr>
          <p:spPr>
            <a:xfrm flipH="1">
              <a:off x="12017880" y="6755400"/>
              <a:ext cx="14400" cy="911520"/>
            </a:xfrm>
            <a:custGeom>
              <a:avLst/>
              <a:gdLst>
                <a:gd name="textAreaLeft" fmla="*/ 360 w 14400"/>
                <a:gd name="textAreaRight" fmla="*/ 15120 w 14400"/>
                <a:gd name="textAreaTop" fmla="*/ 0 h 911520"/>
                <a:gd name="textAreaBottom" fmla="*/ 911880 h 911520"/>
              </a:gdLst>
              <a:ahLst/>
              <a:cxnLst/>
              <a:rect l="textAreaLeft" t="textAreaTop" r="textAreaRight" b="textAreaBottom"/>
              <a:pathLst>
                <a:path w="11602" h="1449768">
                  <a:moveTo>
                    <a:pt x="0" y="1449769"/>
                  </a:moveTo>
                  <a:lnTo>
                    <a:pt x="0" y="0"/>
                  </a:ln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sp>
        <p:nvSpPr>
          <p:cNvPr id="168" name="Rectangle: Single Corner Rounded 47"/>
          <p:cNvSpPr/>
          <p:nvPr/>
        </p:nvSpPr>
        <p:spPr>
          <a:xfrm flipH="1">
            <a:off x="1905120" y="2066760"/>
            <a:ext cx="6674760" cy="2143440"/>
          </a:xfrm>
          <a:prstGeom prst="round1Rect">
            <a:avLst>
              <a:gd name="adj" fmla="val 41867"/>
            </a:avLst>
          </a:prstGeom>
          <a:gradFill rotWithShape="0">
            <a:gsLst>
              <a:gs pos="20000">
                <a:srgbClr val="4F81BD"/>
              </a:gs>
              <a:gs pos="100000">
                <a:srgbClr val="95B3D7"/>
              </a:gs>
            </a:gsLst>
            <a:lin ang="135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69" name="Rectangle 5"/>
          <p:cNvSpPr/>
          <p:nvPr/>
        </p:nvSpPr>
        <p:spPr>
          <a:xfrm>
            <a:off x="2341440" y="2533320"/>
            <a:ext cx="579420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ea typeface="Roboto Light" panose="02000000000000000000" pitchFamily="2" charset="0"/>
              </a:rPr>
              <a:t>C-</a:t>
            </a:r>
            <a:r>
              <a:rPr lang="en-US" sz="2000" dirty="0" err="1">
                <a:solidFill>
                  <a:schemeClr val="bg1"/>
                </a:solidFill>
                <a:latin typeface="inherit"/>
                <a:ea typeface="Roboto Light" panose="02000000000000000000" pitchFamily="2" charset="0"/>
              </a:rPr>
              <a:t>Prot</a:t>
            </a:r>
            <a:r>
              <a:rPr lang="en-US" sz="2000" dirty="0">
                <a:solidFill>
                  <a:schemeClr val="bg1"/>
                </a:solidFill>
                <a:latin typeface="inherit"/>
                <a:ea typeface="Roboto Light" panose="02000000000000000000" pitchFamily="2" charset="0"/>
              </a:rPr>
              <a:t> has the highest criteria OPSWAT Platinum certificate that few companies in the world have.</a:t>
            </a:r>
            <a:endParaRPr lang="tr-TR" sz="2000" dirty="0">
              <a:solidFill>
                <a:schemeClr val="bg1"/>
              </a:solidFill>
              <a:latin typeface="inherit"/>
              <a:ea typeface="Roboto Light" panose="02000000000000000000" pitchFamily="2" charset="0"/>
            </a:endParaRPr>
          </a:p>
        </p:txBody>
      </p:sp>
      <p:grpSp>
        <p:nvGrpSpPr>
          <p:cNvPr id="170" name="Group 58"/>
          <p:cNvGrpSpPr/>
          <p:nvPr/>
        </p:nvGrpSpPr>
        <p:grpSpPr>
          <a:xfrm>
            <a:off x="819720" y="4359960"/>
            <a:ext cx="8029440" cy="674418"/>
            <a:chOff x="819720" y="4359960"/>
            <a:chExt cx="8029440" cy="674418"/>
          </a:xfrm>
        </p:grpSpPr>
        <p:sp>
          <p:nvSpPr>
            <p:cNvPr id="171" name="Rectangle 5"/>
            <p:cNvSpPr/>
            <p:nvPr/>
          </p:nvSpPr>
          <p:spPr>
            <a:xfrm>
              <a:off x="1805400" y="4557240"/>
              <a:ext cx="7043760" cy="4771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endParaRPr lang="en-US" sz="2510" b="0" strike="noStrike" spc="-1" dirty="0">
                <a:solidFill>
                  <a:srgbClr val="000000"/>
                </a:solidFill>
                <a:latin typeface="Calibri"/>
              </a:endParaRPr>
            </a:p>
          </p:txBody>
        </p:sp>
        <p:grpSp>
          <p:nvGrpSpPr>
            <p:cNvPr id="172" name="Group 61"/>
            <p:cNvGrpSpPr/>
            <p:nvPr/>
          </p:nvGrpSpPr>
          <p:grpSpPr>
            <a:xfrm>
              <a:off x="819720" y="4359960"/>
              <a:ext cx="521280" cy="169200"/>
              <a:chOff x="819720" y="4359960"/>
              <a:chExt cx="521280" cy="169200"/>
            </a:xfrm>
          </p:grpSpPr>
          <p:sp>
            <p:nvSpPr>
              <p:cNvPr id="173" name="Freeform 29"/>
              <p:cNvSpPr/>
              <p:nvPr/>
            </p:nvSpPr>
            <p:spPr>
              <a:xfrm>
                <a:off x="891720" y="4453920"/>
                <a:ext cx="152280" cy="50760"/>
              </a:xfrm>
              <a:custGeom>
                <a:avLst/>
                <a:gdLst>
                  <a:gd name="textAreaLeft" fmla="*/ 0 w 152280"/>
                  <a:gd name="textAreaRight" fmla="*/ 152640 w 152280"/>
                  <a:gd name="textAreaTop" fmla="*/ 0 h 50760"/>
                  <a:gd name="textAreaBottom" fmla="*/ 51120 h 50760"/>
                </a:gdLst>
                <a:ahLst/>
                <a:cxnLst/>
                <a:rect l="textAreaLeft" t="textAreaTop" r="textAreaRight" b="textAreaBottom"/>
                <a:pathLst>
                  <a:path w="158" h="158">
                    <a:moveTo>
                      <a:pt x="154" y="5"/>
                    </a:moveTo>
                    <a:lnTo>
                      <a:pt x="148" y="1"/>
                    </a:lnTo>
                    <a:lnTo>
                      <a:pt x="144" y="0"/>
                    </a:lnTo>
                    <a:lnTo>
                      <a:pt x="139" y="1"/>
                    </a:lnTo>
                    <a:lnTo>
                      <a:pt x="133" y="5"/>
                    </a:lnTo>
                    <a:lnTo>
                      <a:pt x="4" y="134"/>
                    </a:lnTo>
                    <a:lnTo>
                      <a:pt x="1" y="139"/>
                    </a:lnTo>
                    <a:lnTo>
                      <a:pt x="0" y="144"/>
                    </a:lnTo>
                    <a:lnTo>
                      <a:pt x="1" y="149"/>
                    </a:lnTo>
                    <a:lnTo>
                      <a:pt x="4" y="154"/>
                    </a:lnTo>
                    <a:lnTo>
                      <a:pt x="9" y="157"/>
                    </a:lnTo>
                    <a:lnTo>
                      <a:pt x="14" y="158"/>
                    </a:lnTo>
                    <a:lnTo>
                      <a:pt x="19" y="157"/>
                    </a:lnTo>
                    <a:lnTo>
                      <a:pt x="24" y="154"/>
                    </a:lnTo>
                    <a:lnTo>
                      <a:pt x="154" y="24"/>
                    </a:lnTo>
                    <a:lnTo>
                      <a:pt x="157" y="20"/>
                    </a:lnTo>
                    <a:lnTo>
                      <a:pt x="158" y="14"/>
                    </a:lnTo>
                    <a:lnTo>
                      <a:pt x="157" y="9"/>
                    </a:lnTo>
                    <a:lnTo>
                      <a:pt x="154" y="5"/>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25560" rIns="114840" bIns="25560" numCol="1" spcCol="0" anchor="t">
                <a:noAutofit/>
              </a:bodyPr>
              <a:lstStyle/>
              <a:p>
                <a:pPr>
                  <a:lnSpc>
                    <a:spcPct val="100000"/>
                  </a:lnSpc>
                </a:pPr>
                <a:endParaRPr lang="en-US" sz="1800" b="0" strike="noStrike" spc="-1">
                  <a:solidFill>
                    <a:srgbClr val="000000"/>
                  </a:solidFill>
                  <a:latin typeface="Roboto Light"/>
                </a:endParaRPr>
              </a:p>
            </p:txBody>
          </p:sp>
          <p:sp>
            <p:nvSpPr>
              <p:cNvPr id="174" name="Freeform 30"/>
              <p:cNvSpPr/>
              <p:nvPr/>
            </p:nvSpPr>
            <p:spPr>
              <a:xfrm>
                <a:off x="819720" y="4510080"/>
                <a:ext cx="57240" cy="19080"/>
              </a:xfrm>
              <a:custGeom>
                <a:avLst/>
                <a:gdLst>
                  <a:gd name="textAreaLeft" fmla="*/ 0 w 57240"/>
                  <a:gd name="textAreaRight" fmla="*/ 57600 w 57240"/>
                  <a:gd name="textAreaTop" fmla="*/ 0 h 19080"/>
                  <a:gd name="textAreaBottom" fmla="*/ 19440 h 19080"/>
                </a:gdLst>
                <a:ahLst/>
                <a:cxnLst/>
                <a:rect l="textAreaLeft" t="textAreaTop" r="textAreaRight" b="textAreaBottom"/>
                <a:pathLst>
                  <a:path w="60" h="60">
                    <a:moveTo>
                      <a:pt x="56" y="4"/>
                    </a:moveTo>
                    <a:lnTo>
                      <a:pt x="51" y="1"/>
                    </a:lnTo>
                    <a:lnTo>
                      <a:pt x="46" y="0"/>
                    </a:lnTo>
                    <a:lnTo>
                      <a:pt x="41" y="1"/>
                    </a:lnTo>
                    <a:lnTo>
                      <a:pt x="36" y="4"/>
                    </a:lnTo>
                    <a:lnTo>
                      <a:pt x="4" y="36"/>
                    </a:lnTo>
                    <a:lnTo>
                      <a:pt x="1" y="41"/>
                    </a:lnTo>
                    <a:lnTo>
                      <a:pt x="0" y="46"/>
                    </a:lnTo>
                    <a:lnTo>
                      <a:pt x="1" y="51"/>
                    </a:lnTo>
                    <a:lnTo>
                      <a:pt x="4" y="56"/>
                    </a:lnTo>
                    <a:lnTo>
                      <a:pt x="9" y="59"/>
                    </a:lnTo>
                    <a:lnTo>
                      <a:pt x="14" y="60"/>
                    </a:lnTo>
                    <a:lnTo>
                      <a:pt x="19" y="59"/>
                    </a:lnTo>
                    <a:lnTo>
                      <a:pt x="24" y="56"/>
                    </a:lnTo>
                    <a:lnTo>
                      <a:pt x="56" y="23"/>
                    </a:lnTo>
                    <a:lnTo>
                      <a:pt x="59" y="19"/>
                    </a:lnTo>
                    <a:lnTo>
                      <a:pt x="60" y="14"/>
                    </a:lnTo>
                    <a:lnTo>
                      <a:pt x="59" y="8"/>
                    </a:lnTo>
                    <a:lnTo>
                      <a:pt x="56" y="4"/>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9720" rIns="114840" bIns="9720" numCol="1" spcCol="0" anchor="t">
                <a:noAutofit/>
              </a:bodyPr>
              <a:lstStyle/>
              <a:p>
                <a:pPr>
                  <a:lnSpc>
                    <a:spcPct val="100000"/>
                  </a:lnSpc>
                </a:pPr>
                <a:endParaRPr lang="en-US" sz="1800" b="0" strike="noStrike" spc="-1">
                  <a:solidFill>
                    <a:srgbClr val="000000"/>
                  </a:solidFill>
                  <a:latin typeface="Roboto Light"/>
                </a:endParaRPr>
              </a:p>
            </p:txBody>
          </p:sp>
          <p:sp>
            <p:nvSpPr>
              <p:cNvPr id="175" name="Freeform 31"/>
              <p:cNvSpPr/>
              <p:nvPr/>
            </p:nvSpPr>
            <p:spPr>
              <a:xfrm>
                <a:off x="987120" y="4519800"/>
                <a:ext cx="25560" cy="8280"/>
              </a:xfrm>
              <a:custGeom>
                <a:avLst/>
                <a:gdLst>
                  <a:gd name="textAreaLeft" fmla="*/ 0 w 25560"/>
                  <a:gd name="textAreaRight" fmla="*/ 25920 w 25560"/>
                  <a:gd name="textAreaTop" fmla="*/ 0 h 8280"/>
                  <a:gd name="textAreaBottom" fmla="*/ 8640 h 8280"/>
                </a:gdLst>
                <a:ahLst/>
                <a:cxnLst/>
                <a:rect l="textAreaLeft" t="textAreaTop" r="textAreaRight" b="textAreaBottom"/>
                <a:pathLst>
                  <a:path w="28" h="28">
                    <a:moveTo>
                      <a:pt x="24" y="4"/>
                    </a:moveTo>
                    <a:lnTo>
                      <a:pt x="19" y="1"/>
                    </a:lnTo>
                    <a:lnTo>
                      <a:pt x="14" y="0"/>
                    </a:lnTo>
                    <a:lnTo>
                      <a:pt x="8" y="1"/>
                    </a:lnTo>
                    <a:lnTo>
                      <a:pt x="4" y="4"/>
                    </a:lnTo>
                    <a:lnTo>
                      <a:pt x="1" y="9"/>
                    </a:lnTo>
                    <a:lnTo>
                      <a:pt x="0" y="14"/>
                    </a:lnTo>
                    <a:lnTo>
                      <a:pt x="1" y="19"/>
                    </a:lnTo>
                    <a:lnTo>
                      <a:pt x="4" y="24"/>
                    </a:lnTo>
                    <a:lnTo>
                      <a:pt x="8" y="27"/>
                    </a:lnTo>
                    <a:lnTo>
                      <a:pt x="14" y="28"/>
                    </a:lnTo>
                    <a:lnTo>
                      <a:pt x="19" y="27"/>
                    </a:lnTo>
                    <a:lnTo>
                      <a:pt x="24" y="24"/>
                    </a:lnTo>
                    <a:lnTo>
                      <a:pt x="27" y="19"/>
                    </a:lnTo>
                    <a:lnTo>
                      <a:pt x="28" y="14"/>
                    </a:lnTo>
                    <a:lnTo>
                      <a:pt x="27" y="9"/>
                    </a:lnTo>
                    <a:lnTo>
                      <a:pt x="24" y="4"/>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4320" rIns="114840" bIns="4320" numCol="1" spcCol="0" anchor="t">
                <a:noAutofit/>
              </a:bodyPr>
              <a:lstStyle/>
              <a:p>
                <a:pPr>
                  <a:lnSpc>
                    <a:spcPct val="100000"/>
                  </a:lnSpc>
                </a:pPr>
                <a:endParaRPr lang="en-US" sz="1800" b="0" strike="noStrike" spc="-1">
                  <a:solidFill>
                    <a:srgbClr val="000000"/>
                  </a:solidFill>
                  <a:latin typeface="Roboto Light"/>
                </a:endParaRPr>
              </a:p>
            </p:txBody>
          </p:sp>
          <p:sp>
            <p:nvSpPr>
              <p:cNvPr id="176" name="Freeform 32"/>
              <p:cNvSpPr/>
              <p:nvPr/>
            </p:nvSpPr>
            <p:spPr>
              <a:xfrm>
                <a:off x="1021680" y="4486680"/>
                <a:ext cx="91800" cy="30600"/>
              </a:xfrm>
              <a:custGeom>
                <a:avLst/>
                <a:gdLst>
                  <a:gd name="textAreaLeft" fmla="*/ 0 w 91800"/>
                  <a:gd name="textAreaRight" fmla="*/ 92160 w 91800"/>
                  <a:gd name="textAreaTop" fmla="*/ 0 h 30600"/>
                  <a:gd name="textAreaBottom" fmla="*/ 30960 h 30600"/>
                </a:gdLst>
                <a:ahLst/>
                <a:cxnLst/>
                <a:rect l="textAreaLeft" t="textAreaTop" r="textAreaRight" b="textAreaBottom"/>
                <a:pathLst>
                  <a:path w="97" h="97">
                    <a:moveTo>
                      <a:pt x="92" y="4"/>
                    </a:moveTo>
                    <a:lnTo>
                      <a:pt x="88" y="1"/>
                    </a:lnTo>
                    <a:lnTo>
                      <a:pt x="83" y="0"/>
                    </a:lnTo>
                    <a:lnTo>
                      <a:pt x="77" y="1"/>
                    </a:lnTo>
                    <a:lnTo>
                      <a:pt x="73" y="4"/>
                    </a:lnTo>
                    <a:lnTo>
                      <a:pt x="5" y="73"/>
                    </a:lnTo>
                    <a:lnTo>
                      <a:pt x="1" y="77"/>
                    </a:lnTo>
                    <a:lnTo>
                      <a:pt x="0" y="83"/>
                    </a:lnTo>
                    <a:lnTo>
                      <a:pt x="1" y="88"/>
                    </a:lnTo>
                    <a:lnTo>
                      <a:pt x="5" y="92"/>
                    </a:lnTo>
                    <a:lnTo>
                      <a:pt x="9" y="95"/>
                    </a:lnTo>
                    <a:lnTo>
                      <a:pt x="14" y="97"/>
                    </a:lnTo>
                    <a:lnTo>
                      <a:pt x="20" y="95"/>
                    </a:lnTo>
                    <a:lnTo>
                      <a:pt x="24" y="92"/>
                    </a:lnTo>
                    <a:lnTo>
                      <a:pt x="92" y="24"/>
                    </a:lnTo>
                    <a:lnTo>
                      <a:pt x="96" y="19"/>
                    </a:lnTo>
                    <a:lnTo>
                      <a:pt x="97" y="14"/>
                    </a:lnTo>
                    <a:lnTo>
                      <a:pt x="96" y="9"/>
                    </a:lnTo>
                    <a:lnTo>
                      <a:pt x="92" y="4"/>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15480" rIns="114840" bIns="15480" numCol="1" spcCol="0" anchor="t">
                <a:noAutofit/>
              </a:bodyPr>
              <a:lstStyle/>
              <a:p>
                <a:pPr>
                  <a:lnSpc>
                    <a:spcPct val="100000"/>
                  </a:lnSpc>
                </a:pPr>
                <a:endParaRPr lang="en-US" sz="1800" b="0" strike="noStrike" spc="-1">
                  <a:solidFill>
                    <a:srgbClr val="000000"/>
                  </a:solidFill>
                  <a:latin typeface="Roboto Light"/>
                </a:endParaRPr>
              </a:p>
            </p:txBody>
          </p:sp>
          <p:sp>
            <p:nvSpPr>
              <p:cNvPr id="177" name="Freeform 33"/>
              <p:cNvSpPr/>
              <p:nvPr/>
            </p:nvSpPr>
            <p:spPr>
              <a:xfrm>
                <a:off x="1246320" y="4484880"/>
                <a:ext cx="94680" cy="30600"/>
              </a:xfrm>
              <a:custGeom>
                <a:avLst/>
                <a:gdLst>
                  <a:gd name="textAreaLeft" fmla="*/ 0 w 94680"/>
                  <a:gd name="textAreaRight" fmla="*/ 95040 w 94680"/>
                  <a:gd name="textAreaTop" fmla="*/ 0 h 30600"/>
                  <a:gd name="textAreaBottom" fmla="*/ 30960 h 30600"/>
                </a:gdLst>
                <a:ahLst/>
                <a:cxnLst/>
                <a:rect l="textAreaLeft" t="textAreaTop" r="textAreaRight" b="textAreaBottom"/>
                <a:pathLst>
                  <a:path w="97" h="96">
                    <a:moveTo>
                      <a:pt x="94" y="4"/>
                    </a:moveTo>
                    <a:lnTo>
                      <a:pt x="88" y="1"/>
                    </a:lnTo>
                    <a:lnTo>
                      <a:pt x="84" y="0"/>
                    </a:lnTo>
                    <a:lnTo>
                      <a:pt x="79" y="1"/>
                    </a:lnTo>
                    <a:lnTo>
                      <a:pt x="73" y="4"/>
                    </a:lnTo>
                    <a:lnTo>
                      <a:pt x="5" y="73"/>
                    </a:lnTo>
                    <a:lnTo>
                      <a:pt x="1" y="77"/>
                    </a:lnTo>
                    <a:lnTo>
                      <a:pt x="0" y="82"/>
                    </a:lnTo>
                    <a:lnTo>
                      <a:pt x="1" y="88"/>
                    </a:lnTo>
                    <a:lnTo>
                      <a:pt x="5" y="92"/>
                    </a:lnTo>
                    <a:lnTo>
                      <a:pt x="9" y="95"/>
                    </a:lnTo>
                    <a:lnTo>
                      <a:pt x="14" y="96"/>
                    </a:lnTo>
                    <a:lnTo>
                      <a:pt x="20" y="95"/>
                    </a:lnTo>
                    <a:lnTo>
                      <a:pt x="25" y="92"/>
                    </a:lnTo>
                    <a:lnTo>
                      <a:pt x="94" y="23"/>
                    </a:lnTo>
                    <a:lnTo>
                      <a:pt x="97" y="19"/>
                    </a:lnTo>
                    <a:lnTo>
                      <a:pt x="97" y="14"/>
                    </a:lnTo>
                    <a:lnTo>
                      <a:pt x="97" y="8"/>
                    </a:lnTo>
                    <a:lnTo>
                      <a:pt x="94" y="4"/>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15480" rIns="114840" bIns="15480" numCol="1" spcCol="0" anchor="t">
                <a:noAutofit/>
              </a:bodyPr>
              <a:lstStyle/>
              <a:p>
                <a:pPr>
                  <a:lnSpc>
                    <a:spcPct val="100000"/>
                  </a:lnSpc>
                </a:pPr>
                <a:endParaRPr lang="en-US" sz="1800" b="0" strike="noStrike" spc="-1">
                  <a:solidFill>
                    <a:srgbClr val="000000"/>
                  </a:solidFill>
                  <a:latin typeface="Roboto Light"/>
                </a:endParaRPr>
              </a:p>
            </p:txBody>
          </p:sp>
          <p:sp>
            <p:nvSpPr>
              <p:cNvPr id="178" name="Freeform 34"/>
              <p:cNvSpPr/>
              <p:nvPr/>
            </p:nvSpPr>
            <p:spPr>
              <a:xfrm>
                <a:off x="1174320" y="4359960"/>
                <a:ext cx="28440" cy="8280"/>
              </a:xfrm>
              <a:custGeom>
                <a:avLst/>
                <a:gdLst>
                  <a:gd name="textAreaLeft" fmla="*/ 0 w 28440"/>
                  <a:gd name="textAreaRight" fmla="*/ 28800 w 28440"/>
                  <a:gd name="textAreaTop" fmla="*/ 0 h 8280"/>
                  <a:gd name="textAreaBottom" fmla="*/ 8640 h 8280"/>
                </a:gdLst>
                <a:ahLst/>
                <a:cxnLst/>
                <a:rect l="textAreaLeft" t="textAreaTop" r="textAreaRight" b="textAreaBottom"/>
                <a:pathLst>
                  <a:path w="28" h="27">
                    <a:moveTo>
                      <a:pt x="24" y="4"/>
                    </a:moveTo>
                    <a:lnTo>
                      <a:pt x="19" y="1"/>
                    </a:lnTo>
                    <a:lnTo>
                      <a:pt x="14" y="0"/>
                    </a:lnTo>
                    <a:lnTo>
                      <a:pt x="9" y="1"/>
                    </a:lnTo>
                    <a:lnTo>
                      <a:pt x="4" y="4"/>
                    </a:lnTo>
                    <a:lnTo>
                      <a:pt x="1" y="8"/>
                    </a:lnTo>
                    <a:lnTo>
                      <a:pt x="0" y="13"/>
                    </a:lnTo>
                    <a:lnTo>
                      <a:pt x="1" y="19"/>
                    </a:lnTo>
                    <a:lnTo>
                      <a:pt x="4" y="23"/>
                    </a:lnTo>
                    <a:lnTo>
                      <a:pt x="9" y="26"/>
                    </a:lnTo>
                    <a:lnTo>
                      <a:pt x="14" y="27"/>
                    </a:lnTo>
                    <a:lnTo>
                      <a:pt x="19" y="26"/>
                    </a:lnTo>
                    <a:lnTo>
                      <a:pt x="24" y="23"/>
                    </a:lnTo>
                    <a:lnTo>
                      <a:pt x="27" y="19"/>
                    </a:lnTo>
                    <a:lnTo>
                      <a:pt x="28" y="13"/>
                    </a:lnTo>
                    <a:lnTo>
                      <a:pt x="27" y="8"/>
                    </a:lnTo>
                    <a:lnTo>
                      <a:pt x="24" y="4"/>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114840" tIns="4320" rIns="114840" bIns="4320" numCol="1" spcCol="0" anchor="t">
                <a:noAutofit/>
              </a:bodyPr>
              <a:lstStyle/>
              <a:p>
                <a:pPr>
                  <a:lnSpc>
                    <a:spcPct val="100000"/>
                  </a:lnSpc>
                </a:pPr>
                <a:endParaRPr lang="en-US" sz="1800" b="0" strike="noStrike" spc="-1">
                  <a:solidFill>
                    <a:srgbClr val="000000"/>
                  </a:solidFill>
                  <a:latin typeface="Roboto Light"/>
                </a:endParaRPr>
              </a:p>
            </p:txBody>
          </p:sp>
        </p:grpSp>
      </p:grpSp>
      <p:pic>
        <p:nvPicPr>
          <p:cNvPr id="179" name="Picture 69"/>
          <p:cNvPicPr/>
          <p:nvPr/>
        </p:nvPicPr>
        <p:blipFill>
          <a:blip r:embed="rId3"/>
          <a:stretch/>
        </p:blipFill>
        <p:spPr>
          <a:xfrm>
            <a:off x="8250480" y="1791000"/>
            <a:ext cx="5193720" cy="5344920"/>
          </a:xfrm>
          <a:prstGeom prst="rect">
            <a:avLst/>
          </a:prstGeom>
          <a:ln w="0">
            <a:noFill/>
          </a:ln>
        </p:spPr>
      </p:pic>
      <p:sp>
        <p:nvSpPr>
          <p:cNvPr id="180" name="TextBox 4"/>
          <p:cNvSpPr/>
          <p:nvPr/>
        </p:nvSpPr>
        <p:spPr>
          <a:xfrm>
            <a:off x="2707920" y="1369603"/>
            <a:ext cx="800964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dirty="0">
                <a:solidFill>
                  <a:schemeClr val="bg1"/>
                </a:solidFill>
                <a:latin typeface="inherit"/>
                <a:ea typeface="Roboto Light" pitchFamily="2" charset="0"/>
                <a:cs typeface="Poppins" panose="00000500000000000000" pitchFamily="2" charset="0"/>
              </a:rPr>
              <a:t>Awards and Certificates</a:t>
            </a:r>
            <a:endParaRPr lang="id-ID" sz="3200" dirty="0">
              <a:solidFill>
                <a:schemeClr val="bg1"/>
              </a:solidFill>
              <a:latin typeface="inherit"/>
              <a:ea typeface="Roboto Light" pitchFamily="2" charset="0"/>
              <a:cs typeface="Poppins" panose="00000500000000000000" pitchFamily="2" charset="0"/>
            </a:endParaRPr>
          </a:p>
        </p:txBody>
      </p:sp>
      <p:pic>
        <p:nvPicPr>
          <p:cNvPr id="181" name="Picture 9"/>
          <p:cNvPicPr/>
          <p:nvPr/>
        </p:nvPicPr>
        <p:blipFill>
          <a:blip r:embed="rId4"/>
          <a:stretch/>
        </p:blipFill>
        <p:spPr>
          <a:xfrm>
            <a:off x="321480" y="69120"/>
            <a:ext cx="1341000" cy="1341000"/>
          </a:xfrm>
          <a:prstGeom prst="rect">
            <a:avLst/>
          </a:prstGeom>
          <a:ln w="0">
            <a:noFill/>
          </a:ln>
        </p:spPr>
      </p:pic>
      <p:sp>
        <p:nvSpPr>
          <p:cNvPr id="182" name="Freeform 35"/>
          <p:cNvSpPr/>
          <p:nvPr/>
        </p:nvSpPr>
        <p:spPr>
          <a:xfrm>
            <a:off x="2299680" y="1562760"/>
            <a:ext cx="298080" cy="240480"/>
          </a:xfrm>
          <a:custGeom>
            <a:avLst/>
            <a:gdLst>
              <a:gd name="textAreaLeft" fmla="*/ 0 w 298080"/>
              <a:gd name="textAreaRight" fmla="*/ 298440 w 298080"/>
              <a:gd name="textAreaTop" fmla="*/ 0 h 240480"/>
              <a:gd name="textAreaBottom" fmla="*/ 240840 h 240480"/>
            </a:gdLst>
            <a:ahLst/>
            <a:cxnLst/>
            <a:rect l="textAreaLeft" t="textAreaTop" r="textAreaRight" b="textAreaBottom"/>
            <a:pathLst>
              <a:path w="561" h="452">
                <a:moveTo>
                  <a:pt x="547" y="230"/>
                </a:moveTo>
                <a:lnTo>
                  <a:pt x="542" y="231"/>
                </a:lnTo>
                <a:lnTo>
                  <a:pt x="538" y="233"/>
                </a:lnTo>
                <a:lnTo>
                  <a:pt x="534" y="238"/>
                </a:lnTo>
                <a:lnTo>
                  <a:pt x="533" y="244"/>
                </a:lnTo>
                <a:lnTo>
                  <a:pt x="533" y="415"/>
                </a:lnTo>
                <a:lnTo>
                  <a:pt x="287" y="287"/>
                </a:lnTo>
                <a:lnTo>
                  <a:pt x="283" y="286"/>
                </a:lnTo>
                <a:lnTo>
                  <a:pt x="280" y="286"/>
                </a:lnTo>
                <a:lnTo>
                  <a:pt x="277" y="286"/>
                </a:lnTo>
                <a:lnTo>
                  <a:pt x="274" y="287"/>
                </a:lnTo>
                <a:lnTo>
                  <a:pt x="28" y="415"/>
                </a:lnTo>
                <a:lnTo>
                  <a:pt x="28" y="14"/>
                </a:lnTo>
                <a:lnTo>
                  <a:pt x="27" y="9"/>
                </a:lnTo>
                <a:lnTo>
                  <a:pt x="24" y="5"/>
                </a:lnTo>
                <a:lnTo>
                  <a:pt x="19" y="2"/>
                </a:lnTo>
                <a:lnTo>
                  <a:pt x="14" y="0"/>
                </a:lnTo>
                <a:lnTo>
                  <a:pt x="9" y="2"/>
                </a:lnTo>
                <a:lnTo>
                  <a:pt x="4" y="5"/>
                </a:lnTo>
                <a:lnTo>
                  <a:pt x="1" y="9"/>
                </a:lnTo>
                <a:lnTo>
                  <a:pt x="0" y="14"/>
                </a:lnTo>
                <a:lnTo>
                  <a:pt x="0" y="438"/>
                </a:lnTo>
                <a:lnTo>
                  <a:pt x="0" y="441"/>
                </a:lnTo>
                <a:lnTo>
                  <a:pt x="2" y="444"/>
                </a:lnTo>
                <a:lnTo>
                  <a:pt x="4" y="448"/>
                </a:lnTo>
                <a:lnTo>
                  <a:pt x="7" y="450"/>
                </a:lnTo>
                <a:lnTo>
                  <a:pt x="10" y="452"/>
                </a:lnTo>
                <a:lnTo>
                  <a:pt x="13" y="452"/>
                </a:lnTo>
                <a:lnTo>
                  <a:pt x="17" y="452"/>
                </a:lnTo>
                <a:lnTo>
                  <a:pt x="20" y="451"/>
                </a:lnTo>
                <a:lnTo>
                  <a:pt x="280" y="315"/>
                </a:lnTo>
                <a:lnTo>
                  <a:pt x="541" y="451"/>
                </a:lnTo>
                <a:lnTo>
                  <a:pt x="544" y="452"/>
                </a:lnTo>
                <a:lnTo>
                  <a:pt x="547" y="452"/>
                </a:lnTo>
                <a:lnTo>
                  <a:pt x="550" y="452"/>
                </a:lnTo>
                <a:lnTo>
                  <a:pt x="554" y="450"/>
                </a:lnTo>
                <a:lnTo>
                  <a:pt x="557" y="448"/>
                </a:lnTo>
                <a:lnTo>
                  <a:pt x="559" y="444"/>
                </a:lnTo>
                <a:lnTo>
                  <a:pt x="560" y="441"/>
                </a:lnTo>
                <a:lnTo>
                  <a:pt x="561" y="438"/>
                </a:lnTo>
                <a:lnTo>
                  <a:pt x="561" y="244"/>
                </a:lnTo>
                <a:lnTo>
                  <a:pt x="560" y="238"/>
                </a:lnTo>
                <a:lnTo>
                  <a:pt x="557" y="233"/>
                </a:lnTo>
                <a:lnTo>
                  <a:pt x="553" y="231"/>
                </a:lnTo>
                <a:lnTo>
                  <a:pt x="547" y="23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183" name="Freeform 36"/>
          <p:cNvSpPr/>
          <p:nvPr/>
        </p:nvSpPr>
        <p:spPr>
          <a:xfrm>
            <a:off x="2299680" y="1425600"/>
            <a:ext cx="298080" cy="218160"/>
          </a:xfrm>
          <a:custGeom>
            <a:avLst/>
            <a:gdLst>
              <a:gd name="textAreaLeft" fmla="*/ 0 w 298080"/>
              <a:gd name="textAreaRight" fmla="*/ 298440 w 298080"/>
              <a:gd name="textAreaTop" fmla="*/ 0 h 218160"/>
              <a:gd name="textAreaBottom" fmla="*/ 218520 h 218160"/>
            </a:gdLst>
            <a:ahLst/>
            <a:cxnLst/>
            <a:rect l="textAreaLeft" t="textAreaTop" r="textAreaRight" b="textAreaBottom"/>
            <a:pathLst>
              <a:path w="561" h="411">
                <a:moveTo>
                  <a:pt x="547" y="0"/>
                </a:moveTo>
                <a:lnTo>
                  <a:pt x="14" y="0"/>
                </a:lnTo>
                <a:lnTo>
                  <a:pt x="9" y="1"/>
                </a:lnTo>
                <a:lnTo>
                  <a:pt x="4" y="3"/>
                </a:lnTo>
                <a:lnTo>
                  <a:pt x="1" y="8"/>
                </a:lnTo>
                <a:lnTo>
                  <a:pt x="0" y="14"/>
                </a:lnTo>
                <a:lnTo>
                  <a:pt x="0" y="161"/>
                </a:lnTo>
                <a:lnTo>
                  <a:pt x="1" y="166"/>
                </a:lnTo>
                <a:lnTo>
                  <a:pt x="4" y="171"/>
                </a:lnTo>
                <a:lnTo>
                  <a:pt x="9" y="174"/>
                </a:lnTo>
                <a:lnTo>
                  <a:pt x="14" y="175"/>
                </a:lnTo>
                <a:lnTo>
                  <a:pt x="19" y="174"/>
                </a:lnTo>
                <a:lnTo>
                  <a:pt x="24" y="171"/>
                </a:lnTo>
                <a:lnTo>
                  <a:pt x="27" y="166"/>
                </a:lnTo>
                <a:lnTo>
                  <a:pt x="28" y="161"/>
                </a:lnTo>
                <a:lnTo>
                  <a:pt x="28" y="27"/>
                </a:lnTo>
                <a:lnTo>
                  <a:pt x="533" y="27"/>
                </a:lnTo>
                <a:lnTo>
                  <a:pt x="533" y="397"/>
                </a:lnTo>
                <a:lnTo>
                  <a:pt x="534" y="402"/>
                </a:lnTo>
                <a:lnTo>
                  <a:pt x="538" y="406"/>
                </a:lnTo>
                <a:lnTo>
                  <a:pt x="542" y="410"/>
                </a:lnTo>
                <a:lnTo>
                  <a:pt x="547" y="411"/>
                </a:lnTo>
                <a:lnTo>
                  <a:pt x="553" y="410"/>
                </a:lnTo>
                <a:lnTo>
                  <a:pt x="557" y="406"/>
                </a:lnTo>
                <a:lnTo>
                  <a:pt x="560" y="402"/>
                </a:lnTo>
                <a:lnTo>
                  <a:pt x="561" y="397"/>
                </a:lnTo>
                <a:lnTo>
                  <a:pt x="561" y="14"/>
                </a:lnTo>
                <a:lnTo>
                  <a:pt x="560" y="8"/>
                </a:lnTo>
                <a:lnTo>
                  <a:pt x="557" y="3"/>
                </a:lnTo>
                <a:lnTo>
                  <a:pt x="553" y="1"/>
                </a:lnTo>
                <a:lnTo>
                  <a:pt x="547" y="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184" name="Freeform 37"/>
          <p:cNvSpPr/>
          <p:nvPr/>
        </p:nvSpPr>
        <p:spPr>
          <a:xfrm>
            <a:off x="2351520" y="1494720"/>
            <a:ext cx="189360" cy="181440"/>
          </a:xfrm>
          <a:custGeom>
            <a:avLst/>
            <a:gdLst>
              <a:gd name="textAreaLeft" fmla="*/ 0 w 189360"/>
              <a:gd name="textAreaRight" fmla="*/ 189720 w 189360"/>
              <a:gd name="textAreaTop" fmla="*/ 0 h 181440"/>
              <a:gd name="textAreaBottom" fmla="*/ 181800 h 181440"/>
            </a:gdLst>
            <a:ahLst/>
            <a:cxnLst/>
            <a:rect l="textAreaLeft" t="textAreaTop" r="textAreaRight" b="textAreaBottom"/>
            <a:pathLst>
              <a:path w="357" h="341">
                <a:moveTo>
                  <a:pt x="356" y="130"/>
                </a:moveTo>
                <a:lnTo>
                  <a:pt x="355" y="125"/>
                </a:lnTo>
                <a:lnTo>
                  <a:pt x="352" y="123"/>
                </a:lnTo>
                <a:lnTo>
                  <a:pt x="349" y="121"/>
                </a:lnTo>
                <a:lnTo>
                  <a:pt x="345" y="120"/>
                </a:lnTo>
                <a:lnTo>
                  <a:pt x="238" y="104"/>
                </a:lnTo>
                <a:lnTo>
                  <a:pt x="191" y="7"/>
                </a:lnTo>
                <a:lnTo>
                  <a:pt x="189" y="4"/>
                </a:lnTo>
                <a:lnTo>
                  <a:pt x="186" y="2"/>
                </a:lnTo>
                <a:lnTo>
                  <a:pt x="182" y="1"/>
                </a:lnTo>
                <a:lnTo>
                  <a:pt x="178" y="0"/>
                </a:lnTo>
                <a:lnTo>
                  <a:pt x="175" y="1"/>
                </a:lnTo>
                <a:lnTo>
                  <a:pt x="171" y="2"/>
                </a:lnTo>
                <a:lnTo>
                  <a:pt x="168" y="4"/>
                </a:lnTo>
                <a:lnTo>
                  <a:pt x="166" y="7"/>
                </a:lnTo>
                <a:lnTo>
                  <a:pt x="118" y="104"/>
                </a:lnTo>
                <a:lnTo>
                  <a:pt x="12" y="120"/>
                </a:lnTo>
                <a:lnTo>
                  <a:pt x="8" y="121"/>
                </a:lnTo>
                <a:lnTo>
                  <a:pt x="4" y="123"/>
                </a:lnTo>
                <a:lnTo>
                  <a:pt x="2" y="126"/>
                </a:lnTo>
                <a:lnTo>
                  <a:pt x="0" y="130"/>
                </a:lnTo>
                <a:lnTo>
                  <a:pt x="0" y="133"/>
                </a:lnTo>
                <a:lnTo>
                  <a:pt x="0" y="137"/>
                </a:lnTo>
                <a:lnTo>
                  <a:pt x="1" y="140"/>
                </a:lnTo>
                <a:lnTo>
                  <a:pt x="4" y="143"/>
                </a:lnTo>
                <a:lnTo>
                  <a:pt x="82" y="219"/>
                </a:lnTo>
                <a:lnTo>
                  <a:pt x="63" y="325"/>
                </a:lnTo>
                <a:lnTo>
                  <a:pt x="63" y="329"/>
                </a:lnTo>
                <a:lnTo>
                  <a:pt x="63" y="332"/>
                </a:lnTo>
                <a:lnTo>
                  <a:pt x="65" y="335"/>
                </a:lnTo>
                <a:lnTo>
                  <a:pt x="69" y="339"/>
                </a:lnTo>
                <a:lnTo>
                  <a:pt x="72" y="341"/>
                </a:lnTo>
                <a:lnTo>
                  <a:pt x="76" y="341"/>
                </a:lnTo>
                <a:lnTo>
                  <a:pt x="79" y="341"/>
                </a:lnTo>
                <a:lnTo>
                  <a:pt x="83" y="340"/>
                </a:lnTo>
                <a:lnTo>
                  <a:pt x="178" y="289"/>
                </a:lnTo>
                <a:lnTo>
                  <a:pt x="274" y="340"/>
                </a:lnTo>
                <a:lnTo>
                  <a:pt x="278" y="341"/>
                </a:lnTo>
                <a:lnTo>
                  <a:pt x="281" y="341"/>
                </a:lnTo>
                <a:lnTo>
                  <a:pt x="285" y="340"/>
                </a:lnTo>
                <a:lnTo>
                  <a:pt x="289" y="339"/>
                </a:lnTo>
                <a:lnTo>
                  <a:pt x="291" y="335"/>
                </a:lnTo>
                <a:lnTo>
                  <a:pt x="293" y="332"/>
                </a:lnTo>
                <a:lnTo>
                  <a:pt x="294" y="329"/>
                </a:lnTo>
                <a:lnTo>
                  <a:pt x="294" y="325"/>
                </a:lnTo>
                <a:lnTo>
                  <a:pt x="276" y="219"/>
                </a:lnTo>
                <a:lnTo>
                  <a:pt x="353" y="143"/>
                </a:lnTo>
                <a:lnTo>
                  <a:pt x="355" y="140"/>
                </a:lnTo>
                <a:lnTo>
                  <a:pt x="356" y="137"/>
                </a:lnTo>
                <a:lnTo>
                  <a:pt x="357" y="133"/>
                </a:lnTo>
                <a:lnTo>
                  <a:pt x="356" y="130"/>
                </a:lnTo>
                <a:close/>
                <a:moveTo>
                  <a:pt x="251" y="203"/>
                </a:moveTo>
                <a:lnTo>
                  <a:pt x="249" y="207"/>
                </a:lnTo>
                <a:lnTo>
                  <a:pt x="248" y="210"/>
                </a:lnTo>
                <a:lnTo>
                  <a:pt x="247" y="213"/>
                </a:lnTo>
                <a:lnTo>
                  <a:pt x="247" y="216"/>
                </a:lnTo>
                <a:lnTo>
                  <a:pt x="262" y="302"/>
                </a:lnTo>
                <a:lnTo>
                  <a:pt x="185" y="261"/>
                </a:lnTo>
                <a:lnTo>
                  <a:pt x="181" y="260"/>
                </a:lnTo>
                <a:lnTo>
                  <a:pt x="178" y="259"/>
                </a:lnTo>
                <a:lnTo>
                  <a:pt x="175" y="260"/>
                </a:lnTo>
                <a:lnTo>
                  <a:pt x="172" y="261"/>
                </a:lnTo>
                <a:lnTo>
                  <a:pt x="96" y="302"/>
                </a:lnTo>
                <a:lnTo>
                  <a:pt x="109" y="216"/>
                </a:lnTo>
                <a:lnTo>
                  <a:pt x="109" y="213"/>
                </a:lnTo>
                <a:lnTo>
                  <a:pt x="109" y="210"/>
                </a:lnTo>
                <a:lnTo>
                  <a:pt x="107" y="207"/>
                </a:lnTo>
                <a:lnTo>
                  <a:pt x="106" y="203"/>
                </a:lnTo>
                <a:lnTo>
                  <a:pt x="44" y="143"/>
                </a:lnTo>
                <a:lnTo>
                  <a:pt x="130" y="131"/>
                </a:lnTo>
                <a:lnTo>
                  <a:pt x="133" y="130"/>
                </a:lnTo>
                <a:lnTo>
                  <a:pt x="135" y="128"/>
                </a:lnTo>
                <a:lnTo>
                  <a:pt x="138" y="126"/>
                </a:lnTo>
                <a:lnTo>
                  <a:pt x="139" y="123"/>
                </a:lnTo>
                <a:lnTo>
                  <a:pt x="178" y="45"/>
                </a:lnTo>
                <a:lnTo>
                  <a:pt x="217" y="123"/>
                </a:lnTo>
                <a:lnTo>
                  <a:pt x="219" y="126"/>
                </a:lnTo>
                <a:lnTo>
                  <a:pt x="221" y="128"/>
                </a:lnTo>
                <a:lnTo>
                  <a:pt x="224" y="130"/>
                </a:lnTo>
                <a:lnTo>
                  <a:pt x="227" y="131"/>
                </a:lnTo>
                <a:lnTo>
                  <a:pt x="313" y="143"/>
                </a:lnTo>
                <a:lnTo>
                  <a:pt x="251" y="20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185" name="Resim 4"/>
          <p:cNvPicPr/>
          <p:nvPr/>
        </p:nvPicPr>
        <p:blipFill>
          <a:blip r:embed="rId5"/>
          <a:stretch/>
        </p:blipFill>
        <p:spPr>
          <a:xfrm>
            <a:off x="8895600" y="1726920"/>
            <a:ext cx="3736800" cy="52837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repl">
                                        <p:cTn id="7" dur="750" fill="hold"/>
                                        <p:tgtEl>
                                          <p:spTgt spid="168"/>
                                        </p:tgtEl>
                                        <p:attrNameLst>
                                          <p:attrName>ppt_x</p:attrName>
                                        </p:attrNameLst>
                                      </p:cBhvr>
                                      <p:tavLst>
                                        <p:tav tm="0">
                                          <p:val>
                                            <p:strVal val="0-#ppt_w/2"/>
                                          </p:val>
                                        </p:tav>
                                        <p:tav tm="100000">
                                          <p:val>
                                            <p:strVal val="#ppt_x"/>
                                          </p:val>
                                        </p:tav>
                                      </p:tavLst>
                                    </p:anim>
                                    <p:anim calcmode="lin" valueType="num">
                                      <p:cBhvr additive="repl">
                                        <p:cTn id="8" dur="750" fill="hold"/>
                                        <p:tgtEl>
                                          <p:spTgt spid="168"/>
                                        </p:tgtEl>
                                        <p:attrNameLst>
                                          <p:attrName>ppt_y</p:attrName>
                                        </p:attrNameLst>
                                      </p:cBhvr>
                                      <p:tavLst>
                                        <p:tav tm="0">
                                          <p:val>
                                            <p:strVal val="#ppt_y"/>
                                          </p:val>
                                        </p:tav>
                                        <p:tav tm="100000">
                                          <p:val>
                                            <p:strVal val="#ppt_y"/>
                                          </p:val>
                                        </p:tav>
                                      </p:tavLst>
                                    </p:anim>
                                  </p:childTnLst>
                                </p:cTn>
                              </p:par>
                              <p:par>
                                <p:cTn id="9" presetID="10" presetClass="entr" fill="hold" nodeType="withEffect">
                                  <p:stCondLst>
                                    <p:cond delay="750"/>
                                  </p:stCondLst>
                                  <p:childTnLst>
                                    <p:set>
                                      <p:cBhvr>
                                        <p:cTn id="10" dur="1" fill="hold">
                                          <p:stCondLst>
                                            <p:cond delay="0"/>
                                          </p:stCondLst>
                                        </p:cTn>
                                        <p:tgtEl>
                                          <p:spTgt spid="170"/>
                                        </p:tgtEl>
                                        <p:attrNameLst>
                                          <p:attrName>style.visibility</p:attrName>
                                        </p:attrNameLst>
                                      </p:cBhvr>
                                      <p:to>
                                        <p:strVal val="visible"/>
                                      </p:to>
                                    </p:set>
                                    <p:animEffect transition="in" filter="fade">
                                      <p:cBhvr additive="repl">
                                        <p:cTn id="11" dur="750"/>
                                        <p:tgtEl>
                                          <p:spTgt spid="170"/>
                                        </p:tgtEl>
                                      </p:cBhvr>
                                    </p:animEffect>
                                  </p:childTnLst>
                                </p:cTn>
                              </p:par>
                              <p:par>
                                <p:cTn id="12" presetID="22" presetClass="entr" presetSubtype="1" fill="hold" nodeType="withEffect">
                                  <p:stCondLst>
                                    <p:cond delay="500"/>
                                  </p:stCondLst>
                                  <p:childTnLst>
                                    <p:set>
                                      <p:cBhvr>
                                        <p:cTn id="13" dur="1" fill="hold">
                                          <p:stCondLst>
                                            <p:cond delay="0"/>
                                          </p:stCondLst>
                                        </p:cTn>
                                        <p:tgtEl>
                                          <p:spTgt spid="160"/>
                                        </p:tgtEl>
                                        <p:attrNameLst>
                                          <p:attrName>style.visibility</p:attrName>
                                        </p:attrNameLst>
                                      </p:cBhvr>
                                      <p:to>
                                        <p:strVal val="visible"/>
                                      </p:to>
                                    </p:set>
                                    <p:animEffect transition="in" filter="wipe(up)">
                                      <p:cBhvr additive="repl">
                                        <p:cTn id="14" dur="500"/>
                                        <p:tgtEl>
                                          <p:spTgt spid="160"/>
                                        </p:tgtEl>
                                      </p:cBhvr>
                                    </p:animEffect>
                                  </p:childTnLst>
                                </p:cTn>
                              </p:par>
                              <p:par>
                                <p:cTn id="15" presetID="22" presetClass="entr" presetSubtype="2" fill="hold" nodeType="with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right)">
                                      <p:cBhvr additive="repl">
                                        <p:cTn id="17" dur="500"/>
                                        <p:tgtEl>
                                          <p:spTgt spid="143"/>
                                        </p:tgtEl>
                                      </p:cBhvr>
                                    </p:animEffect>
                                  </p:childTnLst>
                                </p:cTn>
                              </p:par>
                              <p:par>
                                <p:cTn id="18" presetID="18" presetClass="entr" presetSubtype="12" fill="hold" nodeType="withEffect">
                                  <p:stCondLst>
                                    <p:cond delay="0"/>
                                  </p:stCondLst>
                                  <p:iterate type="lt">
                                    <p:tmAbs val="50"/>
                                  </p:iterate>
                                  <p:childTnLst>
                                    <p:set>
                                      <p:cBhvr>
                                        <p:cTn id="19" dur="1" fill="hold">
                                          <p:stCondLst>
                                            <p:cond delay="0"/>
                                          </p:stCondLst>
                                        </p:cTn>
                                        <p:tgtEl>
                                          <p:spTgt spid="180">
                                            <p:txEl>
                                              <p:pRg st="0" end="0"/>
                                            </p:txEl>
                                          </p:spTgt>
                                        </p:tgtEl>
                                        <p:attrNameLst>
                                          <p:attrName>style.visibility</p:attrName>
                                        </p:attrNameLst>
                                      </p:cBhvr>
                                      <p:to>
                                        <p:strVal val="visible"/>
                                      </p:to>
                                    </p:set>
                                    <p:animEffect transition="in" filter="strips(downLeft)">
                                      <p:cBhvr additive="repl">
                                        <p:cTn id="20" dur="500"/>
                                        <p:tgtEl>
                                          <p:spTgt spid="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186" name="Group 1"/>
          <p:cNvGrpSpPr/>
          <p:nvPr/>
        </p:nvGrpSpPr>
        <p:grpSpPr>
          <a:xfrm>
            <a:off x="-48960" y="4843440"/>
            <a:ext cx="5333760" cy="3692160"/>
            <a:chOff x="-48960" y="4843440"/>
            <a:chExt cx="5333760" cy="3692160"/>
          </a:xfrm>
        </p:grpSpPr>
        <p:grpSp>
          <p:nvGrpSpPr>
            <p:cNvPr id="187" name="Graphic 86"/>
            <p:cNvGrpSpPr/>
            <p:nvPr/>
          </p:nvGrpSpPr>
          <p:grpSpPr>
            <a:xfrm>
              <a:off x="2253240" y="4843440"/>
              <a:ext cx="3031560" cy="3692160"/>
              <a:chOff x="2253240" y="4843440"/>
              <a:chExt cx="3031560" cy="3692160"/>
            </a:xfrm>
          </p:grpSpPr>
          <p:sp>
            <p:nvSpPr>
              <p:cNvPr id="188" name="Freeform: Shape 11"/>
              <p:cNvSpPr/>
              <p:nvPr/>
            </p:nvSpPr>
            <p:spPr>
              <a:xfrm rot="5400000" flipV="1">
                <a:off x="1998360" y="5936400"/>
                <a:ext cx="2854080" cy="2343960"/>
              </a:xfrm>
              <a:custGeom>
                <a:avLst/>
                <a:gdLst>
                  <a:gd name="textAreaLeft" fmla="*/ 0 w 2854080"/>
                  <a:gd name="textAreaRight" fmla="*/ 2854440 w 2854080"/>
                  <a:gd name="textAreaTop" fmla="*/ -360 h 2343960"/>
                  <a:gd name="textAreaBottom" fmla="*/ 2343960 h 234396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89" name="Freeform: Shape 12"/>
              <p:cNvSpPr/>
              <p:nvPr/>
            </p:nvSpPr>
            <p:spPr>
              <a:xfrm rot="5400000" flipV="1">
                <a:off x="1985760" y="5809320"/>
                <a:ext cx="2993760" cy="2458440"/>
              </a:xfrm>
              <a:custGeom>
                <a:avLst/>
                <a:gdLst>
                  <a:gd name="textAreaLeft" fmla="*/ 0 w 2993760"/>
                  <a:gd name="textAreaRight" fmla="*/ 2994120 w 2993760"/>
                  <a:gd name="textAreaTop" fmla="*/ -360 h 2458440"/>
                  <a:gd name="textAreaBottom" fmla="*/ 2458440 h 245844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0" name="Freeform: Shape 13"/>
              <p:cNvSpPr/>
              <p:nvPr/>
            </p:nvSpPr>
            <p:spPr>
              <a:xfrm rot="5400000" flipV="1">
                <a:off x="1973520" y="5681880"/>
                <a:ext cx="3133080" cy="2572920"/>
              </a:xfrm>
              <a:custGeom>
                <a:avLst/>
                <a:gdLst>
                  <a:gd name="textAreaLeft" fmla="*/ 0 w 3133080"/>
                  <a:gd name="textAreaRight" fmla="*/ 3133440 w 3133080"/>
                  <a:gd name="textAreaTop" fmla="*/ -360 h 2572920"/>
                  <a:gd name="textAreaBottom" fmla="*/ 2572920 h 257292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1" name="Freeform: Shape 14"/>
              <p:cNvSpPr/>
              <p:nvPr/>
            </p:nvSpPr>
            <p:spPr>
              <a:xfrm rot="5400000" flipV="1">
                <a:off x="1960920" y="5554440"/>
                <a:ext cx="3272760" cy="2687760"/>
              </a:xfrm>
              <a:custGeom>
                <a:avLst/>
                <a:gdLst>
                  <a:gd name="textAreaLeft" fmla="*/ 0 w 3272760"/>
                  <a:gd name="textAreaRight" fmla="*/ 3273120 w 3272760"/>
                  <a:gd name="textAreaTop" fmla="*/ 360 h 2687760"/>
                  <a:gd name="textAreaBottom" fmla="*/ 2688480 h 26877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2" name="Freeform: Shape 15"/>
              <p:cNvSpPr/>
              <p:nvPr/>
            </p:nvSpPr>
            <p:spPr>
              <a:xfrm rot="5400000" flipV="1">
                <a:off x="1947960" y="5427360"/>
                <a:ext cx="3412440" cy="2802240"/>
              </a:xfrm>
              <a:custGeom>
                <a:avLst/>
                <a:gdLst>
                  <a:gd name="textAreaLeft" fmla="*/ 0 w 3412440"/>
                  <a:gd name="textAreaRight" fmla="*/ 3412800 w 3412440"/>
                  <a:gd name="textAreaTop" fmla="*/ 360 h 2802240"/>
                  <a:gd name="textAreaBottom" fmla="*/ 2802960 h 28022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3" name="Freeform: Shape 16"/>
              <p:cNvSpPr/>
              <p:nvPr/>
            </p:nvSpPr>
            <p:spPr>
              <a:xfrm rot="5400000" flipV="1">
                <a:off x="1935720" y="5300280"/>
                <a:ext cx="3552120" cy="2917080"/>
              </a:xfrm>
              <a:custGeom>
                <a:avLst/>
                <a:gdLst>
                  <a:gd name="textAreaLeft" fmla="*/ 0 w 3552120"/>
                  <a:gd name="textAreaRight" fmla="*/ 3552480 w 3552120"/>
                  <a:gd name="textAreaTop" fmla="*/ -360 h 2917080"/>
                  <a:gd name="textAreaBottom" fmla="*/ 2917080 h 291708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4" name="Freeform: Shape 17"/>
              <p:cNvSpPr/>
              <p:nvPr/>
            </p:nvSpPr>
            <p:spPr>
              <a:xfrm rot="5400000" flipV="1">
                <a:off x="1923120" y="5173200"/>
                <a:ext cx="3691800" cy="3031560"/>
              </a:xfrm>
              <a:custGeom>
                <a:avLst/>
                <a:gdLst>
                  <a:gd name="textAreaLeft" fmla="*/ 0 w 3691800"/>
                  <a:gd name="textAreaRight" fmla="*/ 3692160 w 3691800"/>
                  <a:gd name="textAreaTop" fmla="*/ -360 h 3031560"/>
                  <a:gd name="textAreaBottom" fmla="*/ 3031560 h 303156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195" name="Graphic 86"/>
            <p:cNvGrpSpPr/>
            <p:nvPr/>
          </p:nvGrpSpPr>
          <p:grpSpPr>
            <a:xfrm>
              <a:off x="-48960" y="4843800"/>
              <a:ext cx="2301840" cy="859320"/>
              <a:chOff x="-48960" y="4843800"/>
              <a:chExt cx="2301840" cy="859320"/>
            </a:xfrm>
          </p:grpSpPr>
          <p:sp>
            <p:nvSpPr>
              <p:cNvPr id="196" name="Freeform: Shape 4"/>
              <p:cNvSpPr/>
              <p:nvPr/>
            </p:nvSpPr>
            <p:spPr>
              <a:xfrm rot="5400000" flipV="1">
                <a:off x="1090800" y="370332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7" name="Freeform: Shape 5"/>
              <p:cNvSpPr/>
              <p:nvPr/>
            </p:nvSpPr>
            <p:spPr>
              <a:xfrm rot="5400000" flipV="1">
                <a:off x="1090800" y="384300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8" name="Freeform: Shape 6"/>
              <p:cNvSpPr/>
              <p:nvPr/>
            </p:nvSpPr>
            <p:spPr>
              <a:xfrm rot="5400000" flipV="1">
                <a:off x="1090800" y="398232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199" name="Freeform: Shape 7"/>
              <p:cNvSpPr/>
              <p:nvPr/>
            </p:nvSpPr>
            <p:spPr>
              <a:xfrm rot="5400000" flipV="1">
                <a:off x="1090800" y="412200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00" name="Freeform: Shape 8"/>
              <p:cNvSpPr/>
              <p:nvPr/>
            </p:nvSpPr>
            <p:spPr>
              <a:xfrm rot="5400000" flipV="1">
                <a:off x="1090800" y="426168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01" name="Freeform: Shape 9"/>
              <p:cNvSpPr/>
              <p:nvPr/>
            </p:nvSpPr>
            <p:spPr>
              <a:xfrm rot="5400000" flipV="1">
                <a:off x="1090800" y="440100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02" name="Freeform: Shape 10"/>
              <p:cNvSpPr/>
              <p:nvPr/>
            </p:nvSpPr>
            <p:spPr>
              <a:xfrm rot="5400000" flipV="1">
                <a:off x="1090800" y="4540680"/>
                <a:ext cx="21960" cy="2301840"/>
              </a:xfrm>
              <a:custGeom>
                <a:avLst/>
                <a:gdLst>
                  <a:gd name="textAreaLeft" fmla="*/ 0 w 21960"/>
                  <a:gd name="textAreaRight" fmla="*/ 22320 w 21960"/>
                  <a:gd name="textAreaTop" fmla="*/ 360 h 2301840"/>
                  <a:gd name="textAreaBottom" fmla="*/ 2302560 h 2301840"/>
                </a:gdLst>
                <a:ahLst/>
                <a:cxnLst/>
                <a:rect l="textAreaLeft" t="textAreaTop" r="textAreaRight" b="textAreaBottom"/>
                <a:pathLst>
                  <a:path w="11602" h="1449768">
                    <a:moveTo>
                      <a:pt x="0" y="1449769"/>
                    </a:moveTo>
                    <a:lnTo>
                      <a:pt x="0" y="0"/>
                    </a:lnTo>
                  </a:path>
                </a:pathLst>
              </a:custGeom>
              <a:noFill/>
              <a:ln w="15875">
                <a:solidFill>
                  <a:srgbClr val="C0504D"/>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pic>
        <p:nvPicPr>
          <p:cNvPr id="203" name="Picture 45"/>
          <p:cNvPicPr/>
          <p:nvPr/>
        </p:nvPicPr>
        <p:blipFill>
          <a:blip r:embed="rId3"/>
          <a:stretch/>
        </p:blipFill>
        <p:spPr>
          <a:xfrm>
            <a:off x="1233720" y="1357200"/>
            <a:ext cx="5110920" cy="5681160"/>
          </a:xfrm>
          <a:prstGeom prst="rect">
            <a:avLst/>
          </a:prstGeom>
          <a:ln w="0">
            <a:noFill/>
          </a:ln>
        </p:spPr>
      </p:pic>
      <p:sp>
        <p:nvSpPr>
          <p:cNvPr id="204" name="TextBox 18"/>
          <p:cNvSpPr/>
          <p:nvPr/>
        </p:nvSpPr>
        <p:spPr>
          <a:xfrm>
            <a:off x="8205998" y="1453761"/>
            <a:ext cx="800964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Awards and Certificates</a:t>
            </a:r>
            <a:endParaRPr lang="id-ID" sz="3200" b="1" dirty="0">
              <a:solidFill>
                <a:schemeClr val="bg1"/>
              </a:solidFill>
              <a:latin typeface="inherit"/>
              <a:ea typeface="Roboto Light" pitchFamily="2" charset="0"/>
              <a:cs typeface="Poppins" panose="00000500000000000000" pitchFamily="2" charset="0"/>
            </a:endParaRPr>
          </a:p>
        </p:txBody>
      </p:sp>
      <p:sp>
        <p:nvSpPr>
          <p:cNvPr id="205" name="Freeform: Shape 32"/>
          <p:cNvSpPr/>
          <p:nvPr/>
        </p:nvSpPr>
        <p:spPr>
          <a:xfrm>
            <a:off x="11587320" y="-972720"/>
            <a:ext cx="1856880" cy="1856880"/>
          </a:xfrm>
          <a:custGeom>
            <a:avLst/>
            <a:gdLst>
              <a:gd name="textAreaLeft" fmla="*/ 0 w 1856880"/>
              <a:gd name="textAreaRight" fmla="*/ 1857240 w 1856880"/>
              <a:gd name="textAreaTop" fmla="*/ 0 h 1856880"/>
              <a:gd name="textAreaBottom" fmla="*/ 1857240 h 1856880"/>
            </a:gdLst>
            <a:ahLst/>
            <a:cxnLst/>
            <a:rect l="textAreaLeft" t="textAreaTop" r="textAreaRight" b="textAreaBottom"/>
            <a:pathLst>
              <a:path w="892834" h="892834">
                <a:moveTo>
                  <a:pt x="892835" y="892835"/>
                </a:moveTo>
                <a:cubicBezTo>
                  <a:pt x="399716" y="892835"/>
                  <a:pt x="0" y="493119"/>
                  <a:pt x="0" y="0"/>
                </a:cubicBezTo>
              </a:path>
            </a:pathLst>
          </a:custGeom>
          <a:noFill/>
          <a:ln w="15875">
            <a:solidFill>
              <a:srgbClr val="8064A2"/>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06" name="Picture Placeholder 22"/>
          <p:cNvSpPr/>
          <p:nvPr/>
        </p:nvSpPr>
        <p:spPr>
          <a:xfrm>
            <a:off x="1464480" y="2104920"/>
            <a:ext cx="4464720" cy="4273200"/>
          </a:xfrm>
          <a:custGeom>
            <a:avLst/>
            <a:gdLst>
              <a:gd name="textAreaLeft" fmla="*/ 0 w 4464720"/>
              <a:gd name="textAreaRight" fmla="*/ 4465080 w 4464720"/>
              <a:gd name="textAreaTop" fmla="*/ 0 h 4273200"/>
              <a:gd name="textAreaBottom" fmla="*/ 4273560 h 4273200"/>
            </a:gdLst>
            <a:ahLst/>
            <a:cxnLst/>
            <a:rect l="textAreaLeft" t="textAreaTop" r="textAreaRight" b="textAreaBottom"/>
            <a:pathLst>
              <a:path w="3904937" h="4467060">
                <a:moveTo>
                  <a:pt x="0" y="0"/>
                </a:moveTo>
                <a:lnTo>
                  <a:pt x="2859859" y="0"/>
                </a:lnTo>
                <a:cubicBezTo>
                  <a:pt x="3437040" y="0"/>
                  <a:pt x="3904937" y="467897"/>
                  <a:pt x="3904937" y="1045078"/>
                </a:cubicBezTo>
                <a:lnTo>
                  <a:pt x="3904937" y="4467060"/>
                </a:lnTo>
                <a:lnTo>
                  <a:pt x="0" y="446706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pic>
        <p:nvPicPr>
          <p:cNvPr id="207" name="Picture 46"/>
          <p:cNvPicPr/>
          <p:nvPr/>
        </p:nvPicPr>
        <p:blipFill>
          <a:blip r:embed="rId5"/>
          <a:stretch/>
        </p:blipFill>
        <p:spPr>
          <a:xfrm>
            <a:off x="321480" y="69120"/>
            <a:ext cx="1341000" cy="1341000"/>
          </a:xfrm>
          <a:prstGeom prst="rect">
            <a:avLst/>
          </a:prstGeom>
          <a:ln w="0">
            <a:noFill/>
          </a:ln>
        </p:spPr>
      </p:pic>
      <p:sp>
        <p:nvSpPr>
          <p:cNvPr id="208" name="Rectangle 47"/>
          <p:cNvSpPr/>
          <p:nvPr/>
        </p:nvSpPr>
        <p:spPr>
          <a:xfrm>
            <a:off x="6435000" y="2847960"/>
            <a:ext cx="660384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was awarded the "VB100" award for the 10th time with its individual and corporate products in the tests carried out by the UK-based independent testing and certification institution "Virus Bulletin" in the December-January period.</a:t>
            </a:r>
            <a:endParaRPr lang="en-GB" sz="2000" dirty="0">
              <a:solidFill>
                <a:schemeClr val="bg1"/>
              </a:solidFill>
              <a:latin typeface="inherit"/>
            </a:endParaRPr>
          </a:p>
          <a:p>
            <a:pPr algn="just"/>
            <a:endParaRPr lang="en-US" sz="2000" dirty="0">
              <a:solidFill>
                <a:schemeClr val="bg1"/>
              </a:solidFill>
              <a:latin typeface="inherit"/>
            </a:endParaRPr>
          </a:p>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once again proved its success in the international arena by obtaining the "VB100" certificates with a 100% detection rate. C-</a:t>
            </a:r>
            <a:r>
              <a:rPr lang="en-US" sz="2000" dirty="0" err="1">
                <a:solidFill>
                  <a:schemeClr val="bg1"/>
                </a:solidFill>
                <a:latin typeface="inherit"/>
              </a:rPr>
              <a:t>Prot</a:t>
            </a:r>
            <a:r>
              <a:rPr lang="en-US" sz="2000" dirty="0">
                <a:solidFill>
                  <a:schemeClr val="bg1"/>
                </a:solidFill>
                <a:latin typeface="inherit"/>
              </a:rPr>
              <a:t> has taken its place among the numbered companies in the world that have been awarded the "VB100" certificates.</a:t>
            </a:r>
            <a:endParaRPr lang="tr-TR" sz="2000" b="1" dirty="0">
              <a:solidFill>
                <a:schemeClr val="bg1"/>
              </a:solidFill>
              <a:latin typeface="inherit"/>
            </a:endParaRPr>
          </a:p>
        </p:txBody>
      </p:sp>
      <p:sp>
        <p:nvSpPr>
          <p:cNvPr id="209" name="Freeform 35"/>
          <p:cNvSpPr/>
          <p:nvPr/>
        </p:nvSpPr>
        <p:spPr>
          <a:xfrm>
            <a:off x="12600360" y="1706760"/>
            <a:ext cx="298080" cy="240480"/>
          </a:xfrm>
          <a:custGeom>
            <a:avLst/>
            <a:gdLst>
              <a:gd name="textAreaLeft" fmla="*/ 0 w 298080"/>
              <a:gd name="textAreaRight" fmla="*/ 298440 w 298080"/>
              <a:gd name="textAreaTop" fmla="*/ 0 h 240480"/>
              <a:gd name="textAreaBottom" fmla="*/ 240840 h 240480"/>
            </a:gdLst>
            <a:ahLst/>
            <a:cxnLst/>
            <a:rect l="textAreaLeft" t="textAreaTop" r="textAreaRight" b="textAreaBottom"/>
            <a:pathLst>
              <a:path w="561" h="452">
                <a:moveTo>
                  <a:pt x="547" y="230"/>
                </a:moveTo>
                <a:lnTo>
                  <a:pt x="542" y="231"/>
                </a:lnTo>
                <a:lnTo>
                  <a:pt x="538" y="233"/>
                </a:lnTo>
                <a:lnTo>
                  <a:pt x="534" y="238"/>
                </a:lnTo>
                <a:lnTo>
                  <a:pt x="533" y="244"/>
                </a:lnTo>
                <a:lnTo>
                  <a:pt x="533" y="415"/>
                </a:lnTo>
                <a:lnTo>
                  <a:pt x="287" y="287"/>
                </a:lnTo>
                <a:lnTo>
                  <a:pt x="283" y="286"/>
                </a:lnTo>
                <a:lnTo>
                  <a:pt x="280" y="286"/>
                </a:lnTo>
                <a:lnTo>
                  <a:pt x="277" y="286"/>
                </a:lnTo>
                <a:lnTo>
                  <a:pt x="274" y="287"/>
                </a:lnTo>
                <a:lnTo>
                  <a:pt x="28" y="415"/>
                </a:lnTo>
                <a:lnTo>
                  <a:pt x="28" y="14"/>
                </a:lnTo>
                <a:lnTo>
                  <a:pt x="27" y="9"/>
                </a:lnTo>
                <a:lnTo>
                  <a:pt x="24" y="5"/>
                </a:lnTo>
                <a:lnTo>
                  <a:pt x="19" y="2"/>
                </a:lnTo>
                <a:lnTo>
                  <a:pt x="14" y="0"/>
                </a:lnTo>
                <a:lnTo>
                  <a:pt x="9" y="2"/>
                </a:lnTo>
                <a:lnTo>
                  <a:pt x="4" y="5"/>
                </a:lnTo>
                <a:lnTo>
                  <a:pt x="1" y="9"/>
                </a:lnTo>
                <a:lnTo>
                  <a:pt x="0" y="14"/>
                </a:lnTo>
                <a:lnTo>
                  <a:pt x="0" y="438"/>
                </a:lnTo>
                <a:lnTo>
                  <a:pt x="0" y="441"/>
                </a:lnTo>
                <a:lnTo>
                  <a:pt x="2" y="444"/>
                </a:lnTo>
                <a:lnTo>
                  <a:pt x="4" y="448"/>
                </a:lnTo>
                <a:lnTo>
                  <a:pt x="7" y="450"/>
                </a:lnTo>
                <a:lnTo>
                  <a:pt x="10" y="452"/>
                </a:lnTo>
                <a:lnTo>
                  <a:pt x="13" y="452"/>
                </a:lnTo>
                <a:lnTo>
                  <a:pt x="17" y="452"/>
                </a:lnTo>
                <a:lnTo>
                  <a:pt x="20" y="451"/>
                </a:lnTo>
                <a:lnTo>
                  <a:pt x="280" y="315"/>
                </a:lnTo>
                <a:lnTo>
                  <a:pt x="541" y="451"/>
                </a:lnTo>
                <a:lnTo>
                  <a:pt x="544" y="452"/>
                </a:lnTo>
                <a:lnTo>
                  <a:pt x="547" y="452"/>
                </a:lnTo>
                <a:lnTo>
                  <a:pt x="550" y="452"/>
                </a:lnTo>
                <a:lnTo>
                  <a:pt x="554" y="450"/>
                </a:lnTo>
                <a:lnTo>
                  <a:pt x="557" y="448"/>
                </a:lnTo>
                <a:lnTo>
                  <a:pt x="559" y="444"/>
                </a:lnTo>
                <a:lnTo>
                  <a:pt x="560" y="441"/>
                </a:lnTo>
                <a:lnTo>
                  <a:pt x="561" y="438"/>
                </a:lnTo>
                <a:lnTo>
                  <a:pt x="561" y="244"/>
                </a:lnTo>
                <a:lnTo>
                  <a:pt x="560" y="238"/>
                </a:lnTo>
                <a:lnTo>
                  <a:pt x="557" y="233"/>
                </a:lnTo>
                <a:lnTo>
                  <a:pt x="553" y="231"/>
                </a:lnTo>
                <a:lnTo>
                  <a:pt x="547" y="23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10" name="Freeform 36"/>
          <p:cNvSpPr/>
          <p:nvPr/>
        </p:nvSpPr>
        <p:spPr>
          <a:xfrm>
            <a:off x="12600360" y="1569600"/>
            <a:ext cx="298080" cy="218160"/>
          </a:xfrm>
          <a:custGeom>
            <a:avLst/>
            <a:gdLst>
              <a:gd name="textAreaLeft" fmla="*/ 0 w 298080"/>
              <a:gd name="textAreaRight" fmla="*/ 298440 w 298080"/>
              <a:gd name="textAreaTop" fmla="*/ 0 h 218160"/>
              <a:gd name="textAreaBottom" fmla="*/ 218520 h 218160"/>
            </a:gdLst>
            <a:ahLst/>
            <a:cxnLst/>
            <a:rect l="textAreaLeft" t="textAreaTop" r="textAreaRight" b="textAreaBottom"/>
            <a:pathLst>
              <a:path w="561" h="411">
                <a:moveTo>
                  <a:pt x="547" y="0"/>
                </a:moveTo>
                <a:lnTo>
                  <a:pt x="14" y="0"/>
                </a:lnTo>
                <a:lnTo>
                  <a:pt x="9" y="1"/>
                </a:lnTo>
                <a:lnTo>
                  <a:pt x="4" y="3"/>
                </a:lnTo>
                <a:lnTo>
                  <a:pt x="1" y="8"/>
                </a:lnTo>
                <a:lnTo>
                  <a:pt x="0" y="14"/>
                </a:lnTo>
                <a:lnTo>
                  <a:pt x="0" y="161"/>
                </a:lnTo>
                <a:lnTo>
                  <a:pt x="1" y="166"/>
                </a:lnTo>
                <a:lnTo>
                  <a:pt x="4" y="171"/>
                </a:lnTo>
                <a:lnTo>
                  <a:pt x="9" y="174"/>
                </a:lnTo>
                <a:lnTo>
                  <a:pt x="14" y="175"/>
                </a:lnTo>
                <a:lnTo>
                  <a:pt x="19" y="174"/>
                </a:lnTo>
                <a:lnTo>
                  <a:pt x="24" y="171"/>
                </a:lnTo>
                <a:lnTo>
                  <a:pt x="27" y="166"/>
                </a:lnTo>
                <a:lnTo>
                  <a:pt x="28" y="161"/>
                </a:lnTo>
                <a:lnTo>
                  <a:pt x="28" y="27"/>
                </a:lnTo>
                <a:lnTo>
                  <a:pt x="533" y="27"/>
                </a:lnTo>
                <a:lnTo>
                  <a:pt x="533" y="397"/>
                </a:lnTo>
                <a:lnTo>
                  <a:pt x="534" y="402"/>
                </a:lnTo>
                <a:lnTo>
                  <a:pt x="538" y="406"/>
                </a:lnTo>
                <a:lnTo>
                  <a:pt x="542" y="410"/>
                </a:lnTo>
                <a:lnTo>
                  <a:pt x="547" y="411"/>
                </a:lnTo>
                <a:lnTo>
                  <a:pt x="553" y="410"/>
                </a:lnTo>
                <a:lnTo>
                  <a:pt x="557" y="406"/>
                </a:lnTo>
                <a:lnTo>
                  <a:pt x="560" y="402"/>
                </a:lnTo>
                <a:lnTo>
                  <a:pt x="561" y="397"/>
                </a:lnTo>
                <a:lnTo>
                  <a:pt x="561" y="14"/>
                </a:lnTo>
                <a:lnTo>
                  <a:pt x="560" y="8"/>
                </a:lnTo>
                <a:lnTo>
                  <a:pt x="557" y="3"/>
                </a:lnTo>
                <a:lnTo>
                  <a:pt x="553" y="1"/>
                </a:lnTo>
                <a:lnTo>
                  <a:pt x="547" y="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11" name="Freeform 37"/>
          <p:cNvSpPr/>
          <p:nvPr/>
        </p:nvSpPr>
        <p:spPr>
          <a:xfrm>
            <a:off x="12654720" y="1630080"/>
            <a:ext cx="189360" cy="181440"/>
          </a:xfrm>
          <a:custGeom>
            <a:avLst/>
            <a:gdLst>
              <a:gd name="textAreaLeft" fmla="*/ 0 w 189360"/>
              <a:gd name="textAreaRight" fmla="*/ 189720 w 189360"/>
              <a:gd name="textAreaTop" fmla="*/ 0 h 181440"/>
              <a:gd name="textAreaBottom" fmla="*/ 181800 h 181440"/>
            </a:gdLst>
            <a:ahLst/>
            <a:cxnLst/>
            <a:rect l="textAreaLeft" t="textAreaTop" r="textAreaRight" b="textAreaBottom"/>
            <a:pathLst>
              <a:path w="357" h="341">
                <a:moveTo>
                  <a:pt x="356" y="130"/>
                </a:moveTo>
                <a:lnTo>
                  <a:pt x="355" y="125"/>
                </a:lnTo>
                <a:lnTo>
                  <a:pt x="352" y="123"/>
                </a:lnTo>
                <a:lnTo>
                  <a:pt x="349" y="121"/>
                </a:lnTo>
                <a:lnTo>
                  <a:pt x="345" y="120"/>
                </a:lnTo>
                <a:lnTo>
                  <a:pt x="238" y="104"/>
                </a:lnTo>
                <a:lnTo>
                  <a:pt x="191" y="7"/>
                </a:lnTo>
                <a:lnTo>
                  <a:pt x="189" y="4"/>
                </a:lnTo>
                <a:lnTo>
                  <a:pt x="186" y="2"/>
                </a:lnTo>
                <a:lnTo>
                  <a:pt x="182" y="1"/>
                </a:lnTo>
                <a:lnTo>
                  <a:pt x="178" y="0"/>
                </a:lnTo>
                <a:lnTo>
                  <a:pt x="175" y="1"/>
                </a:lnTo>
                <a:lnTo>
                  <a:pt x="171" y="2"/>
                </a:lnTo>
                <a:lnTo>
                  <a:pt x="168" y="4"/>
                </a:lnTo>
                <a:lnTo>
                  <a:pt x="166" y="7"/>
                </a:lnTo>
                <a:lnTo>
                  <a:pt x="118" y="104"/>
                </a:lnTo>
                <a:lnTo>
                  <a:pt x="12" y="120"/>
                </a:lnTo>
                <a:lnTo>
                  <a:pt x="8" y="121"/>
                </a:lnTo>
                <a:lnTo>
                  <a:pt x="4" y="123"/>
                </a:lnTo>
                <a:lnTo>
                  <a:pt x="2" y="126"/>
                </a:lnTo>
                <a:lnTo>
                  <a:pt x="0" y="130"/>
                </a:lnTo>
                <a:lnTo>
                  <a:pt x="0" y="133"/>
                </a:lnTo>
                <a:lnTo>
                  <a:pt x="0" y="137"/>
                </a:lnTo>
                <a:lnTo>
                  <a:pt x="1" y="140"/>
                </a:lnTo>
                <a:lnTo>
                  <a:pt x="4" y="143"/>
                </a:lnTo>
                <a:lnTo>
                  <a:pt x="82" y="219"/>
                </a:lnTo>
                <a:lnTo>
                  <a:pt x="63" y="325"/>
                </a:lnTo>
                <a:lnTo>
                  <a:pt x="63" y="329"/>
                </a:lnTo>
                <a:lnTo>
                  <a:pt x="63" y="332"/>
                </a:lnTo>
                <a:lnTo>
                  <a:pt x="65" y="335"/>
                </a:lnTo>
                <a:lnTo>
                  <a:pt x="69" y="339"/>
                </a:lnTo>
                <a:lnTo>
                  <a:pt x="72" y="341"/>
                </a:lnTo>
                <a:lnTo>
                  <a:pt x="76" y="341"/>
                </a:lnTo>
                <a:lnTo>
                  <a:pt x="79" y="341"/>
                </a:lnTo>
                <a:lnTo>
                  <a:pt x="83" y="340"/>
                </a:lnTo>
                <a:lnTo>
                  <a:pt x="178" y="289"/>
                </a:lnTo>
                <a:lnTo>
                  <a:pt x="274" y="340"/>
                </a:lnTo>
                <a:lnTo>
                  <a:pt x="278" y="341"/>
                </a:lnTo>
                <a:lnTo>
                  <a:pt x="281" y="341"/>
                </a:lnTo>
                <a:lnTo>
                  <a:pt x="285" y="340"/>
                </a:lnTo>
                <a:lnTo>
                  <a:pt x="289" y="339"/>
                </a:lnTo>
                <a:lnTo>
                  <a:pt x="291" y="335"/>
                </a:lnTo>
                <a:lnTo>
                  <a:pt x="293" y="332"/>
                </a:lnTo>
                <a:lnTo>
                  <a:pt x="294" y="329"/>
                </a:lnTo>
                <a:lnTo>
                  <a:pt x="294" y="325"/>
                </a:lnTo>
                <a:lnTo>
                  <a:pt x="276" y="219"/>
                </a:lnTo>
                <a:lnTo>
                  <a:pt x="353" y="143"/>
                </a:lnTo>
                <a:lnTo>
                  <a:pt x="355" y="140"/>
                </a:lnTo>
                <a:lnTo>
                  <a:pt x="356" y="137"/>
                </a:lnTo>
                <a:lnTo>
                  <a:pt x="357" y="133"/>
                </a:lnTo>
                <a:lnTo>
                  <a:pt x="356" y="130"/>
                </a:lnTo>
                <a:close/>
                <a:moveTo>
                  <a:pt x="251" y="203"/>
                </a:moveTo>
                <a:lnTo>
                  <a:pt x="249" y="207"/>
                </a:lnTo>
                <a:lnTo>
                  <a:pt x="248" y="210"/>
                </a:lnTo>
                <a:lnTo>
                  <a:pt x="247" y="213"/>
                </a:lnTo>
                <a:lnTo>
                  <a:pt x="247" y="216"/>
                </a:lnTo>
                <a:lnTo>
                  <a:pt x="262" y="302"/>
                </a:lnTo>
                <a:lnTo>
                  <a:pt x="185" y="261"/>
                </a:lnTo>
                <a:lnTo>
                  <a:pt x="181" y="260"/>
                </a:lnTo>
                <a:lnTo>
                  <a:pt x="178" y="259"/>
                </a:lnTo>
                <a:lnTo>
                  <a:pt x="175" y="260"/>
                </a:lnTo>
                <a:lnTo>
                  <a:pt x="172" y="261"/>
                </a:lnTo>
                <a:lnTo>
                  <a:pt x="96" y="302"/>
                </a:lnTo>
                <a:lnTo>
                  <a:pt x="109" y="216"/>
                </a:lnTo>
                <a:lnTo>
                  <a:pt x="109" y="213"/>
                </a:lnTo>
                <a:lnTo>
                  <a:pt x="109" y="210"/>
                </a:lnTo>
                <a:lnTo>
                  <a:pt x="107" y="207"/>
                </a:lnTo>
                <a:lnTo>
                  <a:pt x="106" y="203"/>
                </a:lnTo>
                <a:lnTo>
                  <a:pt x="44" y="143"/>
                </a:lnTo>
                <a:lnTo>
                  <a:pt x="130" y="131"/>
                </a:lnTo>
                <a:lnTo>
                  <a:pt x="133" y="130"/>
                </a:lnTo>
                <a:lnTo>
                  <a:pt x="135" y="128"/>
                </a:lnTo>
                <a:lnTo>
                  <a:pt x="138" y="126"/>
                </a:lnTo>
                <a:lnTo>
                  <a:pt x="139" y="123"/>
                </a:lnTo>
                <a:lnTo>
                  <a:pt x="178" y="45"/>
                </a:lnTo>
                <a:lnTo>
                  <a:pt x="217" y="123"/>
                </a:lnTo>
                <a:lnTo>
                  <a:pt x="219" y="126"/>
                </a:lnTo>
                <a:lnTo>
                  <a:pt x="221" y="128"/>
                </a:lnTo>
                <a:lnTo>
                  <a:pt x="224" y="130"/>
                </a:lnTo>
                <a:lnTo>
                  <a:pt x="227" y="131"/>
                </a:lnTo>
                <a:lnTo>
                  <a:pt x="313" y="143"/>
                </a:lnTo>
                <a:lnTo>
                  <a:pt x="251" y="20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8" presetClass="entr" presetSubtype="12" fill="hold" nodeType="withEffect">
                                  <p:stCondLst>
                                    <p:cond delay="0"/>
                                  </p:stCondLst>
                                  <p:iterate type="lt">
                                    <p:tmAbs val="50"/>
                                  </p:iterate>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strips(downLeft)">
                                      <p:cBhvr additive="repl">
                                        <p:cTn id="7" dur="500"/>
                                        <p:tgtEl>
                                          <p:spTgt spid="20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wipe(left)">
                                      <p:cBhvr additive="repl">
                                        <p:cTn id="10" dur="1000"/>
                                        <p:tgtEl>
                                          <p:spTgt spid="186"/>
                                        </p:tgtEl>
                                      </p:cBhvr>
                                    </p:animEffect>
                                  </p:childTnLst>
                                </p:cTn>
                              </p:par>
                              <p:par>
                                <p:cTn id="11" presetID="42" presetClass="entr" fill="hold"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additive="repl">
                                        <p:cTn id="13" dur="1000"/>
                                        <p:tgtEl>
                                          <p:spTgt spid="208"/>
                                        </p:tgtEl>
                                      </p:cBhvr>
                                    </p:animEffect>
                                    <p:anim calcmode="lin" valueType="num">
                                      <p:cBhvr additive="repl">
                                        <p:cTn id="14" dur="1000" fill="hold"/>
                                        <p:tgtEl>
                                          <p:spTgt spid="208"/>
                                        </p:tgtEl>
                                        <p:attrNameLst>
                                          <p:attrName>ppt_x</p:attrName>
                                        </p:attrNameLst>
                                      </p:cBhvr>
                                      <p:tavLst>
                                        <p:tav tm="0">
                                          <p:val>
                                            <p:strVal val="#ppt_x"/>
                                          </p:val>
                                        </p:tav>
                                        <p:tav tm="100000">
                                          <p:val>
                                            <p:strVal val="#ppt_x"/>
                                          </p:val>
                                        </p:tav>
                                      </p:tavLst>
                                    </p:anim>
                                    <p:anim calcmode="lin" valueType="num">
                                      <p:cBhvr additive="repl">
                                        <p:cTn id="15"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blipFill>
        <a:effectLst/>
      </p:bgPr>
    </p:bg>
    <p:spTree>
      <p:nvGrpSpPr>
        <p:cNvPr id="1" name=""/>
        <p:cNvGrpSpPr/>
        <p:nvPr/>
      </p:nvGrpSpPr>
      <p:grpSpPr>
        <a:xfrm>
          <a:off x="0" y="0"/>
          <a:ext cx="0" cy="0"/>
          <a:chOff x="0" y="0"/>
          <a:chExt cx="0" cy="0"/>
        </a:xfrm>
      </p:grpSpPr>
      <p:grpSp>
        <p:nvGrpSpPr>
          <p:cNvPr id="212" name="Group 73"/>
          <p:cNvGrpSpPr/>
          <p:nvPr/>
        </p:nvGrpSpPr>
        <p:grpSpPr>
          <a:xfrm>
            <a:off x="2470320" y="-972720"/>
            <a:ext cx="3197160" cy="3507840"/>
            <a:chOff x="2470320" y="-972720"/>
            <a:chExt cx="3197160" cy="3507840"/>
          </a:xfrm>
        </p:grpSpPr>
        <p:sp>
          <p:nvSpPr>
            <p:cNvPr id="213" name="Freeform: Shape 74"/>
            <p:cNvSpPr/>
            <p:nvPr/>
          </p:nvSpPr>
          <p:spPr>
            <a:xfrm>
              <a:off x="2470320" y="-972720"/>
              <a:ext cx="73800" cy="777960"/>
            </a:xfrm>
            <a:custGeom>
              <a:avLst/>
              <a:gdLst>
                <a:gd name="textAreaLeft" fmla="*/ 0 w 73800"/>
                <a:gd name="textAreaRight" fmla="*/ 74160 w 73800"/>
                <a:gd name="textAreaTop" fmla="*/ 0 h 777960"/>
                <a:gd name="textAreaBottom" fmla="*/ 778320 h 777960"/>
              </a:gdLst>
              <a:ahLst/>
              <a:cxnLst/>
              <a:rect l="textAreaLeft" t="textAreaTop" r="textAreaRight" b="textAreaBottom"/>
              <a:pathLst>
                <a:path w="11602" h="1449768">
                  <a:moveTo>
                    <a:pt x="0" y="1449769"/>
                  </a:moveTo>
                  <a:lnTo>
                    <a:pt x="0" y="0"/>
                  </a:lnTo>
                </a:path>
              </a:pathLst>
            </a:custGeom>
            <a:noFill/>
            <a:ln w="15875">
              <a:solidFill>
                <a:srgbClr val="9BBB5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nvGrpSpPr>
            <p:cNvPr id="214" name="Group 75"/>
            <p:cNvGrpSpPr/>
            <p:nvPr/>
          </p:nvGrpSpPr>
          <p:grpSpPr>
            <a:xfrm>
              <a:off x="2472480" y="-320760"/>
              <a:ext cx="3195000" cy="2855880"/>
              <a:chOff x="2472480" y="-320760"/>
              <a:chExt cx="3195000" cy="2855880"/>
            </a:xfrm>
          </p:grpSpPr>
          <p:sp>
            <p:nvSpPr>
              <p:cNvPr id="215" name="Freeform: Shape 76"/>
              <p:cNvSpPr/>
              <p:nvPr/>
            </p:nvSpPr>
            <p:spPr>
              <a:xfrm>
                <a:off x="2472480" y="-320760"/>
                <a:ext cx="1657800" cy="1428120"/>
              </a:xfrm>
              <a:custGeom>
                <a:avLst/>
                <a:gdLst>
                  <a:gd name="textAreaLeft" fmla="*/ 0 w 1657800"/>
                  <a:gd name="textAreaRight" fmla="*/ 1658160 w 1657800"/>
                  <a:gd name="textAreaTop" fmla="*/ 0 h 1428120"/>
                  <a:gd name="textAreaBottom" fmla="*/ 1428480 h 142812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9BBB5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16" name="Freeform: Shape 77"/>
              <p:cNvSpPr/>
              <p:nvPr/>
            </p:nvSpPr>
            <p:spPr>
              <a:xfrm flipH="1" flipV="1">
                <a:off x="4009320" y="1106640"/>
                <a:ext cx="1657800" cy="1428120"/>
              </a:xfrm>
              <a:custGeom>
                <a:avLst/>
                <a:gdLst>
                  <a:gd name="textAreaLeft" fmla="*/ -360 w 1657800"/>
                  <a:gd name="textAreaRight" fmla="*/ 1657800 w 1657800"/>
                  <a:gd name="textAreaTop" fmla="*/ -360 h 1428120"/>
                  <a:gd name="textAreaBottom" fmla="*/ 1428120 h 142812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9BBB59"/>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pic>
        <p:nvPicPr>
          <p:cNvPr id="217" name="Picture 98"/>
          <p:cNvPicPr/>
          <p:nvPr/>
        </p:nvPicPr>
        <p:blipFill>
          <a:blip r:embed="rId4"/>
          <a:stretch/>
        </p:blipFill>
        <p:spPr>
          <a:xfrm>
            <a:off x="695520" y="1788120"/>
            <a:ext cx="5486760" cy="5756760"/>
          </a:xfrm>
          <a:prstGeom prst="rect">
            <a:avLst/>
          </a:prstGeom>
          <a:ln w="0">
            <a:noFill/>
          </a:ln>
        </p:spPr>
      </p:pic>
      <p:grpSp>
        <p:nvGrpSpPr>
          <p:cNvPr id="218" name="Group 78"/>
          <p:cNvGrpSpPr/>
          <p:nvPr/>
        </p:nvGrpSpPr>
        <p:grpSpPr>
          <a:xfrm>
            <a:off x="11452680" y="5000760"/>
            <a:ext cx="1991880" cy="2884320"/>
            <a:chOff x="11452680" y="5000760"/>
            <a:chExt cx="1991880" cy="2884320"/>
          </a:xfrm>
        </p:grpSpPr>
        <p:grpSp>
          <p:nvGrpSpPr>
            <p:cNvPr id="219" name="Graphic 86"/>
            <p:cNvGrpSpPr/>
            <p:nvPr/>
          </p:nvGrpSpPr>
          <p:grpSpPr>
            <a:xfrm>
              <a:off x="11452680" y="6942960"/>
              <a:ext cx="460800" cy="942120"/>
              <a:chOff x="11452680" y="6942960"/>
              <a:chExt cx="460800" cy="942120"/>
            </a:xfrm>
          </p:grpSpPr>
          <p:sp>
            <p:nvSpPr>
              <p:cNvPr id="220" name="Freeform: Shape 88"/>
              <p:cNvSpPr/>
              <p:nvPr/>
            </p:nvSpPr>
            <p:spPr>
              <a:xfrm rot="10800000">
                <a:off x="1190196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1" name="Freeform: Shape 89"/>
              <p:cNvSpPr/>
              <p:nvPr/>
            </p:nvSpPr>
            <p:spPr>
              <a:xfrm rot="10800000">
                <a:off x="1182708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2" name="Freeform: Shape 90"/>
              <p:cNvSpPr/>
              <p:nvPr/>
            </p:nvSpPr>
            <p:spPr>
              <a:xfrm rot="10800000">
                <a:off x="1175220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3" name="Freeform: Shape 91"/>
              <p:cNvSpPr/>
              <p:nvPr/>
            </p:nvSpPr>
            <p:spPr>
              <a:xfrm rot="10800000">
                <a:off x="1167732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4" name="Freeform: Shape 92"/>
              <p:cNvSpPr/>
              <p:nvPr/>
            </p:nvSpPr>
            <p:spPr>
              <a:xfrm rot="10800000">
                <a:off x="1160244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5" name="Freeform: Shape 93"/>
              <p:cNvSpPr/>
              <p:nvPr/>
            </p:nvSpPr>
            <p:spPr>
              <a:xfrm rot="10800000">
                <a:off x="1152756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6" name="Freeform: Shape 94"/>
              <p:cNvSpPr/>
              <p:nvPr/>
            </p:nvSpPr>
            <p:spPr>
              <a:xfrm rot="10800000">
                <a:off x="11452680" y="6942960"/>
                <a:ext cx="11520" cy="942120"/>
              </a:xfrm>
              <a:custGeom>
                <a:avLst/>
                <a:gdLst>
                  <a:gd name="textAreaLeft" fmla="*/ 0 w 11520"/>
                  <a:gd name="textAreaRight" fmla="*/ 11880 w 11520"/>
                  <a:gd name="textAreaTop" fmla="*/ 0 h 942120"/>
                  <a:gd name="textAreaBottom" fmla="*/ 942480 h 94212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227" name="Graphic 86"/>
            <p:cNvGrpSpPr/>
            <p:nvPr/>
          </p:nvGrpSpPr>
          <p:grpSpPr>
            <a:xfrm>
              <a:off x="11464560" y="5000760"/>
              <a:ext cx="1980000" cy="1941480"/>
              <a:chOff x="11464560" y="5000760"/>
              <a:chExt cx="1980000" cy="1941480"/>
            </a:xfrm>
          </p:grpSpPr>
          <p:sp>
            <p:nvSpPr>
              <p:cNvPr id="228" name="Freeform: Shape 81"/>
              <p:cNvSpPr/>
              <p:nvPr/>
            </p:nvSpPr>
            <p:spPr>
              <a:xfrm rot="5400000">
                <a:off x="11928600" y="5425920"/>
                <a:ext cx="1500840" cy="1530720"/>
              </a:xfrm>
              <a:custGeom>
                <a:avLst/>
                <a:gdLst>
                  <a:gd name="textAreaLeft" fmla="*/ 0 w 1500840"/>
                  <a:gd name="textAreaRight" fmla="*/ 1501200 w 1500840"/>
                  <a:gd name="textAreaTop" fmla="*/ 0 h 1530720"/>
                  <a:gd name="textAreaBottom" fmla="*/ 1531080 h 153072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29" name="Freeform: Shape 82"/>
              <p:cNvSpPr/>
              <p:nvPr/>
            </p:nvSpPr>
            <p:spPr>
              <a:xfrm rot="5400000">
                <a:off x="11854440" y="5351760"/>
                <a:ext cx="1574280" cy="1605600"/>
              </a:xfrm>
              <a:custGeom>
                <a:avLst/>
                <a:gdLst>
                  <a:gd name="textAreaLeft" fmla="*/ 0 w 1574280"/>
                  <a:gd name="textAreaRight" fmla="*/ 1574640 w 1574280"/>
                  <a:gd name="textAreaTop" fmla="*/ 0 h 1605600"/>
                  <a:gd name="textAreaBottom" fmla="*/ 1605960 h 160560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30" name="Freeform: Shape 83"/>
              <p:cNvSpPr/>
              <p:nvPr/>
            </p:nvSpPr>
            <p:spPr>
              <a:xfrm rot="5400000">
                <a:off x="11780280" y="5277600"/>
                <a:ext cx="1647720" cy="1680480"/>
              </a:xfrm>
              <a:custGeom>
                <a:avLst/>
                <a:gdLst>
                  <a:gd name="textAreaLeft" fmla="*/ 0 w 1647720"/>
                  <a:gd name="textAreaRight" fmla="*/ 1648080 w 1647720"/>
                  <a:gd name="textAreaTop" fmla="*/ 0 h 1680480"/>
                  <a:gd name="textAreaBottom" fmla="*/ 1680840 h 168048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31" name="Freeform: Shape 84"/>
              <p:cNvSpPr/>
              <p:nvPr/>
            </p:nvSpPr>
            <p:spPr>
              <a:xfrm rot="5400000">
                <a:off x="11706120" y="5203800"/>
                <a:ext cx="1721160" cy="1755360"/>
              </a:xfrm>
              <a:custGeom>
                <a:avLst/>
                <a:gdLst>
                  <a:gd name="textAreaLeft" fmla="*/ 0 w 1721160"/>
                  <a:gd name="textAreaRight" fmla="*/ 1721520 w 1721160"/>
                  <a:gd name="textAreaTop" fmla="*/ 0 h 1755360"/>
                  <a:gd name="textAreaBottom" fmla="*/ 1755720 h 175536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32" name="Freeform: Shape 85"/>
              <p:cNvSpPr/>
              <p:nvPr/>
            </p:nvSpPr>
            <p:spPr>
              <a:xfrm rot="5400000">
                <a:off x="11631960" y="5129280"/>
                <a:ext cx="1794600" cy="1830240"/>
              </a:xfrm>
              <a:custGeom>
                <a:avLst/>
                <a:gdLst>
                  <a:gd name="textAreaLeft" fmla="*/ 0 w 1794600"/>
                  <a:gd name="textAreaRight" fmla="*/ 1794960 w 1794600"/>
                  <a:gd name="textAreaTop" fmla="*/ 0 h 1830240"/>
                  <a:gd name="textAreaBottom" fmla="*/ 1830600 h 183024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33" name="Freeform: Shape 86"/>
              <p:cNvSpPr/>
              <p:nvPr/>
            </p:nvSpPr>
            <p:spPr>
              <a:xfrm rot="5400000">
                <a:off x="11557800" y="5055480"/>
                <a:ext cx="1868040" cy="1905120"/>
              </a:xfrm>
              <a:custGeom>
                <a:avLst/>
                <a:gdLst>
                  <a:gd name="textAreaLeft" fmla="*/ 0 w 1868040"/>
                  <a:gd name="textAreaRight" fmla="*/ 1868400 w 1868040"/>
                  <a:gd name="textAreaTop" fmla="*/ 0 h 1905120"/>
                  <a:gd name="textAreaBottom" fmla="*/ 1905480 h 190512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34" name="Freeform: Shape 87"/>
              <p:cNvSpPr/>
              <p:nvPr/>
            </p:nvSpPr>
            <p:spPr>
              <a:xfrm rot="5400000">
                <a:off x="11483640" y="4981320"/>
                <a:ext cx="1941480" cy="1980000"/>
              </a:xfrm>
              <a:custGeom>
                <a:avLst/>
                <a:gdLst>
                  <a:gd name="textAreaLeft" fmla="*/ 0 w 1941480"/>
                  <a:gd name="textAreaRight" fmla="*/ 1941840 w 1941480"/>
                  <a:gd name="textAreaTop" fmla="*/ 0 h 1980000"/>
                  <a:gd name="textAreaBottom" fmla="*/ 1980360 h 198000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sp>
        <p:nvSpPr>
          <p:cNvPr id="235" name="Rectangle 101"/>
          <p:cNvSpPr/>
          <p:nvPr/>
        </p:nvSpPr>
        <p:spPr>
          <a:xfrm>
            <a:off x="6645960" y="2502360"/>
            <a:ext cx="660384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which entered the test with its corporate and individual products; As a result of extensive tests carried out in 2022 by the independent testing and certification laboratory SKD Labs, it achieved 99.99% malware detection, 100% Ransomware detection and 0% false positive success rates, and was awarded the "STARCHECK" certificate for the 3rd.</a:t>
            </a:r>
            <a:endParaRPr lang="tr-TR" sz="2000" dirty="0">
              <a:solidFill>
                <a:schemeClr val="bg1"/>
              </a:solidFill>
              <a:latin typeface="inherit"/>
            </a:endParaRPr>
          </a:p>
        </p:txBody>
      </p:sp>
      <p:sp>
        <p:nvSpPr>
          <p:cNvPr id="236" name="TextBox 16"/>
          <p:cNvSpPr/>
          <p:nvPr/>
        </p:nvSpPr>
        <p:spPr>
          <a:xfrm>
            <a:off x="8295480" y="1475721"/>
            <a:ext cx="800964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Awards and Certificates</a:t>
            </a:r>
            <a:endParaRPr lang="id-ID" sz="3200" b="1" dirty="0">
              <a:solidFill>
                <a:schemeClr val="bg1"/>
              </a:solidFill>
              <a:latin typeface="inherit"/>
              <a:ea typeface="Roboto Light" pitchFamily="2" charset="0"/>
              <a:cs typeface="Poppins" panose="00000500000000000000" pitchFamily="2" charset="0"/>
            </a:endParaRPr>
          </a:p>
        </p:txBody>
      </p:sp>
      <p:sp>
        <p:nvSpPr>
          <p:cNvPr id="237" name="Freeform 35"/>
          <p:cNvSpPr/>
          <p:nvPr/>
        </p:nvSpPr>
        <p:spPr>
          <a:xfrm>
            <a:off x="12600360" y="1706760"/>
            <a:ext cx="298080" cy="240480"/>
          </a:xfrm>
          <a:custGeom>
            <a:avLst/>
            <a:gdLst>
              <a:gd name="textAreaLeft" fmla="*/ 0 w 298080"/>
              <a:gd name="textAreaRight" fmla="*/ 298440 w 298080"/>
              <a:gd name="textAreaTop" fmla="*/ 0 h 240480"/>
              <a:gd name="textAreaBottom" fmla="*/ 240840 h 240480"/>
            </a:gdLst>
            <a:ahLst/>
            <a:cxnLst/>
            <a:rect l="textAreaLeft" t="textAreaTop" r="textAreaRight" b="textAreaBottom"/>
            <a:pathLst>
              <a:path w="561" h="452">
                <a:moveTo>
                  <a:pt x="547" y="230"/>
                </a:moveTo>
                <a:lnTo>
                  <a:pt x="542" y="231"/>
                </a:lnTo>
                <a:lnTo>
                  <a:pt x="538" y="233"/>
                </a:lnTo>
                <a:lnTo>
                  <a:pt x="534" y="238"/>
                </a:lnTo>
                <a:lnTo>
                  <a:pt x="533" y="244"/>
                </a:lnTo>
                <a:lnTo>
                  <a:pt x="533" y="415"/>
                </a:lnTo>
                <a:lnTo>
                  <a:pt x="287" y="287"/>
                </a:lnTo>
                <a:lnTo>
                  <a:pt x="283" y="286"/>
                </a:lnTo>
                <a:lnTo>
                  <a:pt x="280" y="286"/>
                </a:lnTo>
                <a:lnTo>
                  <a:pt x="277" y="286"/>
                </a:lnTo>
                <a:lnTo>
                  <a:pt x="274" y="287"/>
                </a:lnTo>
                <a:lnTo>
                  <a:pt x="28" y="415"/>
                </a:lnTo>
                <a:lnTo>
                  <a:pt x="28" y="14"/>
                </a:lnTo>
                <a:lnTo>
                  <a:pt x="27" y="9"/>
                </a:lnTo>
                <a:lnTo>
                  <a:pt x="24" y="5"/>
                </a:lnTo>
                <a:lnTo>
                  <a:pt x="19" y="2"/>
                </a:lnTo>
                <a:lnTo>
                  <a:pt x="14" y="0"/>
                </a:lnTo>
                <a:lnTo>
                  <a:pt x="9" y="2"/>
                </a:lnTo>
                <a:lnTo>
                  <a:pt x="4" y="5"/>
                </a:lnTo>
                <a:lnTo>
                  <a:pt x="1" y="9"/>
                </a:lnTo>
                <a:lnTo>
                  <a:pt x="0" y="14"/>
                </a:lnTo>
                <a:lnTo>
                  <a:pt x="0" y="438"/>
                </a:lnTo>
                <a:lnTo>
                  <a:pt x="0" y="441"/>
                </a:lnTo>
                <a:lnTo>
                  <a:pt x="2" y="444"/>
                </a:lnTo>
                <a:lnTo>
                  <a:pt x="4" y="448"/>
                </a:lnTo>
                <a:lnTo>
                  <a:pt x="7" y="450"/>
                </a:lnTo>
                <a:lnTo>
                  <a:pt x="10" y="452"/>
                </a:lnTo>
                <a:lnTo>
                  <a:pt x="13" y="452"/>
                </a:lnTo>
                <a:lnTo>
                  <a:pt x="17" y="452"/>
                </a:lnTo>
                <a:lnTo>
                  <a:pt x="20" y="451"/>
                </a:lnTo>
                <a:lnTo>
                  <a:pt x="280" y="315"/>
                </a:lnTo>
                <a:lnTo>
                  <a:pt x="541" y="451"/>
                </a:lnTo>
                <a:lnTo>
                  <a:pt x="544" y="452"/>
                </a:lnTo>
                <a:lnTo>
                  <a:pt x="547" y="452"/>
                </a:lnTo>
                <a:lnTo>
                  <a:pt x="550" y="452"/>
                </a:lnTo>
                <a:lnTo>
                  <a:pt x="554" y="450"/>
                </a:lnTo>
                <a:lnTo>
                  <a:pt x="557" y="448"/>
                </a:lnTo>
                <a:lnTo>
                  <a:pt x="559" y="444"/>
                </a:lnTo>
                <a:lnTo>
                  <a:pt x="560" y="441"/>
                </a:lnTo>
                <a:lnTo>
                  <a:pt x="561" y="438"/>
                </a:lnTo>
                <a:lnTo>
                  <a:pt x="561" y="244"/>
                </a:lnTo>
                <a:lnTo>
                  <a:pt x="560" y="238"/>
                </a:lnTo>
                <a:lnTo>
                  <a:pt x="557" y="233"/>
                </a:lnTo>
                <a:lnTo>
                  <a:pt x="553" y="231"/>
                </a:lnTo>
                <a:lnTo>
                  <a:pt x="547" y="23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38" name="Freeform 36"/>
          <p:cNvSpPr/>
          <p:nvPr/>
        </p:nvSpPr>
        <p:spPr>
          <a:xfrm>
            <a:off x="12600360" y="1569600"/>
            <a:ext cx="298080" cy="218160"/>
          </a:xfrm>
          <a:custGeom>
            <a:avLst/>
            <a:gdLst>
              <a:gd name="textAreaLeft" fmla="*/ 0 w 298080"/>
              <a:gd name="textAreaRight" fmla="*/ 298440 w 298080"/>
              <a:gd name="textAreaTop" fmla="*/ 0 h 218160"/>
              <a:gd name="textAreaBottom" fmla="*/ 218520 h 218160"/>
            </a:gdLst>
            <a:ahLst/>
            <a:cxnLst/>
            <a:rect l="textAreaLeft" t="textAreaTop" r="textAreaRight" b="textAreaBottom"/>
            <a:pathLst>
              <a:path w="561" h="411">
                <a:moveTo>
                  <a:pt x="547" y="0"/>
                </a:moveTo>
                <a:lnTo>
                  <a:pt x="14" y="0"/>
                </a:lnTo>
                <a:lnTo>
                  <a:pt x="9" y="1"/>
                </a:lnTo>
                <a:lnTo>
                  <a:pt x="4" y="3"/>
                </a:lnTo>
                <a:lnTo>
                  <a:pt x="1" y="8"/>
                </a:lnTo>
                <a:lnTo>
                  <a:pt x="0" y="14"/>
                </a:lnTo>
                <a:lnTo>
                  <a:pt x="0" y="161"/>
                </a:lnTo>
                <a:lnTo>
                  <a:pt x="1" y="166"/>
                </a:lnTo>
                <a:lnTo>
                  <a:pt x="4" y="171"/>
                </a:lnTo>
                <a:lnTo>
                  <a:pt x="9" y="174"/>
                </a:lnTo>
                <a:lnTo>
                  <a:pt x="14" y="175"/>
                </a:lnTo>
                <a:lnTo>
                  <a:pt x="19" y="174"/>
                </a:lnTo>
                <a:lnTo>
                  <a:pt x="24" y="171"/>
                </a:lnTo>
                <a:lnTo>
                  <a:pt x="27" y="166"/>
                </a:lnTo>
                <a:lnTo>
                  <a:pt x="28" y="161"/>
                </a:lnTo>
                <a:lnTo>
                  <a:pt x="28" y="27"/>
                </a:lnTo>
                <a:lnTo>
                  <a:pt x="533" y="27"/>
                </a:lnTo>
                <a:lnTo>
                  <a:pt x="533" y="397"/>
                </a:lnTo>
                <a:lnTo>
                  <a:pt x="534" y="402"/>
                </a:lnTo>
                <a:lnTo>
                  <a:pt x="538" y="406"/>
                </a:lnTo>
                <a:lnTo>
                  <a:pt x="542" y="410"/>
                </a:lnTo>
                <a:lnTo>
                  <a:pt x="547" y="411"/>
                </a:lnTo>
                <a:lnTo>
                  <a:pt x="553" y="410"/>
                </a:lnTo>
                <a:lnTo>
                  <a:pt x="557" y="406"/>
                </a:lnTo>
                <a:lnTo>
                  <a:pt x="560" y="402"/>
                </a:lnTo>
                <a:lnTo>
                  <a:pt x="561" y="397"/>
                </a:lnTo>
                <a:lnTo>
                  <a:pt x="561" y="14"/>
                </a:lnTo>
                <a:lnTo>
                  <a:pt x="560" y="8"/>
                </a:lnTo>
                <a:lnTo>
                  <a:pt x="557" y="3"/>
                </a:lnTo>
                <a:lnTo>
                  <a:pt x="553" y="1"/>
                </a:lnTo>
                <a:lnTo>
                  <a:pt x="547" y="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39" name="Freeform 37"/>
          <p:cNvSpPr/>
          <p:nvPr/>
        </p:nvSpPr>
        <p:spPr>
          <a:xfrm>
            <a:off x="12654720" y="1630080"/>
            <a:ext cx="189360" cy="181440"/>
          </a:xfrm>
          <a:custGeom>
            <a:avLst/>
            <a:gdLst>
              <a:gd name="textAreaLeft" fmla="*/ 0 w 189360"/>
              <a:gd name="textAreaRight" fmla="*/ 189720 w 189360"/>
              <a:gd name="textAreaTop" fmla="*/ 0 h 181440"/>
              <a:gd name="textAreaBottom" fmla="*/ 181800 h 181440"/>
            </a:gdLst>
            <a:ahLst/>
            <a:cxnLst/>
            <a:rect l="textAreaLeft" t="textAreaTop" r="textAreaRight" b="textAreaBottom"/>
            <a:pathLst>
              <a:path w="357" h="341">
                <a:moveTo>
                  <a:pt x="356" y="130"/>
                </a:moveTo>
                <a:lnTo>
                  <a:pt x="355" y="125"/>
                </a:lnTo>
                <a:lnTo>
                  <a:pt x="352" y="123"/>
                </a:lnTo>
                <a:lnTo>
                  <a:pt x="349" y="121"/>
                </a:lnTo>
                <a:lnTo>
                  <a:pt x="345" y="120"/>
                </a:lnTo>
                <a:lnTo>
                  <a:pt x="238" y="104"/>
                </a:lnTo>
                <a:lnTo>
                  <a:pt x="191" y="7"/>
                </a:lnTo>
                <a:lnTo>
                  <a:pt x="189" y="4"/>
                </a:lnTo>
                <a:lnTo>
                  <a:pt x="186" y="2"/>
                </a:lnTo>
                <a:lnTo>
                  <a:pt x="182" y="1"/>
                </a:lnTo>
                <a:lnTo>
                  <a:pt x="178" y="0"/>
                </a:lnTo>
                <a:lnTo>
                  <a:pt x="175" y="1"/>
                </a:lnTo>
                <a:lnTo>
                  <a:pt x="171" y="2"/>
                </a:lnTo>
                <a:lnTo>
                  <a:pt x="168" y="4"/>
                </a:lnTo>
                <a:lnTo>
                  <a:pt x="166" y="7"/>
                </a:lnTo>
                <a:lnTo>
                  <a:pt x="118" y="104"/>
                </a:lnTo>
                <a:lnTo>
                  <a:pt x="12" y="120"/>
                </a:lnTo>
                <a:lnTo>
                  <a:pt x="8" y="121"/>
                </a:lnTo>
                <a:lnTo>
                  <a:pt x="4" y="123"/>
                </a:lnTo>
                <a:lnTo>
                  <a:pt x="2" y="126"/>
                </a:lnTo>
                <a:lnTo>
                  <a:pt x="0" y="130"/>
                </a:lnTo>
                <a:lnTo>
                  <a:pt x="0" y="133"/>
                </a:lnTo>
                <a:lnTo>
                  <a:pt x="0" y="137"/>
                </a:lnTo>
                <a:lnTo>
                  <a:pt x="1" y="140"/>
                </a:lnTo>
                <a:lnTo>
                  <a:pt x="4" y="143"/>
                </a:lnTo>
                <a:lnTo>
                  <a:pt x="82" y="219"/>
                </a:lnTo>
                <a:lnTo>
                  <a:pt x="63" y="325"/>
                </a:lnTo>
                <a:lnTo>
                  <a:pt x="63" y="329"/>
                </a:lnTo>
                <a:lnTo>
                  <a:pt x="63" y="332"/>
                </a:lnTo>
                <a:lnTo>
                  <a:pt x="65" y="335"/>
                </a:lnTo>
                <a:lnTo>
                  <a:pt x="69" y="339"/>
                </a:lnTo>
                <a:lnTo>
                  <a:pt x="72" y="341"/>
                </a:lnTo>
                <a:lnTo>
                  <a:pt x="76" y="341"/>
                </a:lnTo>
                <a:lnTo>
                  <a:pt x="79" y="341"/>
                </a:lnTo>
                <a:lnTo>
                  <a:pt x="83" y="340"/>
                </a:lnTo>
                <a:lnTo>
                  <a:pt x="178" y="289"/>
                </a:lnTo>
                <a:lnTo>
                  <a:pt x="274" y="340"/>
                </a:lnTo>
                <a:lnTo>
                  <a:pt x="278" y="341"/>
                </a:lnTo>
                <a:lnTo>
                  <a:pt x="281" y="341"/>
                </a:lnTo>
                <a:lnTo>
                  <a:pt x="285" y="340"/>
                </a:lnTo>
                <a:lnTo>
                  <a:pt x="289" y="339"/>
                </a:lnTo>
                <a:lnTo>
                  <a:pt x="291" y="335"/>
                </a:lnTo>
                <a:lnTo>
                  <a:pt x="293" y="332"/>
                </a:lnTo>
                <a:lnTo>
                  <a:pt x="294" y="329"/>
                </a:lnTo>
                <a:lnTo>
                  <a:pt x="294" y="325"/>
                </a:lnTo>
                <a:lnTo>
                  <a:pt x="276" y="219"/>
                </a:lnTo>
                <a:lnTo>
                  <a:pt x="353" y="143"/>
                </a:lnTo>
                <a:lnTo>
                  <a:pt x="355" y="140"/>
                </a:lnTo>
                <a:lnTo>
                  <a:pt x="356" y="137"/>
                </a:lnTo>
                <a:lnTo>
                  <a:pt x="357" y="133"/>
                </a:lnTo>
                <a:lnTo>
                  <a:pt x="356" y="130"/>
                </a:lnTo>
                <a:close/>
                <a:moveTo>
                  <a:pt x="251" y="203"/>
                </a:moveTo>
                <a:lnTo>
                  <a:pt x="249" y="207"/>
                </a:lnTo>
                <a:lnTo>
                  <a:pt x="248" y="210"/>
                </a:lnTo>
                <a:lnTo>
                  <a:pt x="247" y="213"/>
                </a:lnTo>
                <a:lnTo>
                  <a:pt x="247" y="216"/>
                </a:lnTo>
                <a:lnTo>
                  <a:pt x="262" y="302"/>
                </a:lnTo>
                <a:lnTo>
                  <a:pt x="185" y="261"/>
                </a:lnTo>
                <a:lnTo>
                  <a:pt x="181" y="260"/>
                </a:lnTo>
                <a:lnTo>
                  <a:pt x="178" y="259"/>
                </a:lnTo>
                <a:lnTo>
                  <a:pt x="175" y="260"/>
                </a:lnTo>
                <a:lnTo>
                  <a:pt x="172" y="261"/>
                </a:lnTo>
                <a:lnTo>
                  <a:pt x="96" y="302"/>
                </a:lnTo>
                <a:lnTo>
                  <a:pt x="109" y="216"/>
                </a:lnTo>
                <a:lnTo>
                  <a:pt x="109" y="213"/>
                </a:lnTo>
                <a:lnTo>
                  <a:pt x="109" y="210"/>
                </a:lnTo>
                <a:lnTo>
                  <a:pt x="107" y="207"/>
                </a:lnTo>
                <a:lnTo>
                  <a:pt x="106" y="203"/>
                </a:lnTo>
                <a:lnTo>
                  <a:pt x="44" y="143"/>
                </a:lnTo>
                <a:lnTo>
                  <a:pt x="130" y="131"/>
                </a:lnTo>
                <a:lnTo>
                  <a:pt x="133" y="130"/>
                </a:lnTo>
                <a:lnTo>
                  <a:pt x="135" y="128"/>
                </a:lnTo>
                <a:lnTo>
                  <a:pt x="138" y="126"/>
                </a:lnTo>
                <a:lnTo>
                  <a:pt x="139" y="123"/>
                </a:lnTo>
                <a:lnTo>
                  <a:pt x="178" y="45"/>
                </a:lnTo>
                <a:lnTo>
                  <a:pt x="217" y="123"/>
                </a:lnTo>
                <a:lnTo>
                  <a:pt x="219" y="126"/>
                </a:lnTo>
                <a:lnTo>
                  <a:pt x="221" y="128"/>
                </a:lnTo>
                <a:lnTo>
                  <a:pt x="224" y="130"/>
                </a:lnTo>
                <a:lnTo>
                  <a:pt x="227" y="131"/>
                </a:lnTo>
                <a:lnTo>
                  <a:pt x="313" y="143"/>
                </a:lnTo>
                <a:lnTo>
                  <a:pt x="251" y="20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240" name="Picture 1"/>
          <p:cNvPicPr/>
          <p:nvPr/>
        </p:nvPicPr>
        <p:blipFill>
          <a:blip r:embed="rId5"/>
          <a:stretch/>
        </p:blipFill>
        <p:spPr>
          <a:xfrm>
            <a:off x="321480" y="69120"/>
            <a:ext cx="1341000" cy="1341000"/>
          </a:xfrm>
          <a:prstGeom prst="rect">
            <a:avLst/>
          </a:prstGeom>
          <a:ln w="0">
            <a:noFill/>
          </a:ln>
        </p:spPr>
      </p:pic>
      <p:pic>
        <p:nvPicPr>
          <p:cNvPr id="241" name="Picture 3"/>
          <p:cNvPicPr/>
          <p:nvPr/>
        </p:nvPicPr>
        <p:blipFill>
          <a:blip r:embed="rId6"/>
          <a:stretch/>
        </p:blipFill>
        <p:spPr>
          <a:xfrm>
            <a:off x="1380960" y="1742760"/>
            <a:ext cx="4115880" cy="58197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wipe(down)">
                                      <p:cBhvr additive="repl">
                                        <p:cTn id="7" dur="750"/>
                                        <p:tgtEl>
                                          <p:spTgt spid="218"/>
                                        </p:tgtEl>
                                      </p:cBhvr>
                                    </p:animEffect>
                                  </p:childTnLst>
                                </p:cTn>
                              </p:par>
                              <p:par>
                                <p:cTn id="8" presetID="22" presetClass="entr" presetSubtype="1"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wipe(up)">
                                      <p:cBhvr additive="repl">
                                        <p:cTn id="10" dur="750"/>
                                        <p:tgtEl>
                                          <p:spTgt spid="212"/>
                                        </p:tgtEl>
                                      </p:cBhvr>
                                    </p:animEffect>
                                  </p:childTnLst>
                                </p:cTn>
                              </p:par>
                              <p:par>
                                <p:cTn id="11" presetID="42" presetClass="entr"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animEffect transition="in" filter="fade">
                                      <p:cBhvr additive="repl">
                                        <p:cTn id="13" dur="1000"/>
                                        <p:tgtEl>
                                          <p:spTgt spid="235"/>
                                        </p:tgtEl>
                                      </p:cBhvr>
                                    </p:animEffect>
                                    <p:anim calcmode="lin" valueType="num">
                                      <p:cBhvr additive="repl">
                                        <p:cTn id="14" dur="1000" fill="hold"/>
                                        <p:tgtEl>
                                          <p:spTgt spid="235"/>
                                        </p:tgtEl>
                                        <p:attrNameLst>
                                          <p:attrName>ppt_x</p:attrName>
                                        </p:attrNameLst>
                                      </p:cBhvr>
                                      <p:tavLst>
                                        <p:tav tm="0">
                                          <p:val>
                                            <p:strVal val="#ppt_x"/>
                                          </p:val>
                                        </p:tav>
                                        <p:tav tm="100000">
                                          <p:val>
                                            <p:strVal val="#ppt_x"/>
                                          </p:val>
                                        </p:tav>
                                      </p:tavLst>
                                    </p:anim>
                                    <p:anim calcmode="lin" valueType="num">
                                      <p:cBhvr additive="repl">
                                        <p:cTn id="15" dur="1000" fill="hold"/>
                                        <p:tgtEl>
                                          <p:spTgt spid="235"/>
                                        </p:tgtEl>
                                        <p:attrNameLst>
                                          <p:attrName>ppt_y</p:attrName>
                                        </p:attrNameLst>
                                      </p:cBhvr>
                                      <p:tavLst>
                                        <p:tav tm="0">
                                          <p:val>
                                            <p:strVal val="#ppt_y+.1"/>
                                          </p:val>
                                        </p:tav>
                                        <p:tav tm="100000">
                                          <p:val>
                                            <p:strVal val="#ppt_y"/>
                                          </p:val>
                                        </p:tav>
                                      </p:tavLst>
                                    </p:anim>
                                  </p:childTnLst>
                                </p:cTn>
                              </p:par>
                              <p:par>
                                <p:cTn id="16" presetID="18" presetClass="entr" presetSubtype="12" fill="hold" nodeType="withEffect">
                                  <p:stCondLst>
                                    <p:cond delay="0"/>
                                  </p:stCondLst>
                                  <p:iterate type="lt">
                                    <p:tmAbs val="50"/>
                                  </p:iterate>
                                  <p:childTnLst>
                                    <p:set>
                                      <p:cBhvr>
                                        <p:cTn id="17" dur="1" fill="hold">
                                          <p:stCondLst>
                                            <p:cond delay="0"/>
                                          </p:stCondLst>
                                        </p:cTn>
                                        <p:tgtEl>
                                          <p:spTgt spid="236">
                                            <p:txEl>
                                              <p:pRg st="0" end="0"/>
                                            </p:txEl>
                                          </p:spTgt>
                                        </p:tgtEl>
                                        <p:attrNameLst>
                                          <p:attrName>style.visibility</p:attrName>
                                        </p:attrNameLst>
                                      </p:cBhvr>
                                      <p:to>
                                        <p:strVal val="visible"/>
                                      </p:to>
                                    </p:set>
                                    <p:animEffect transition="in" filter="strips(downLeft)">
                                      <p:cBhvr additive="repl">
                                        <p:cTn id="18" dur="500"/>
                                        <p:tgtEl>
                                          <p:spTgt spid="2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0">
          <a:blip r:embed="rId2"/>
          <a:stretch/>
        </a:blipFill>
        <a:effectLst/>
      </p:bgPr>
    </p:bg>
    <p:spTree>
      <p:nvGrpSpPr>
        <p:cNvPr id="1" name=""/>
        <p:cNvGrpSpPr/>
        <p:nvPr/>
      </p:nvGrpSpPr>
      <p:grpSpPr>
        <a:xfrm>
          <a:off x="0" y="0"/>
          <a:ext cx="0" cy="0"/>
          <a:chOff x="0" y="0"/>
          <a:chExt cx="0" cy="0"/>
        </a:xfrm>
      </p:grpSpPr>
      <p:grpSp>
        <p:nvGrpSpPr>
          <p:cNvPr id="242" name="Group 70"/>
          <p:cNvGrpSpPr/>
          <p:nvPr/>
        </p:nvGrpSpPr>
        <p:grpSpPr>
          <a:xfrm>
            <a:off x="11886840" y="6397920"/>
            <a:ext cx="1557720" cy="2071800"/>
            <a:chOff x="11886840" y="6397920"/>
            <a:chExt cx="1557720" cy="2071800"/>
          </a:xfrm>
        </p:grpSpPr>
        <p:grpSp>
          <p:nvGrpSpPr>
            <p:cNvPr id="243" name="Graphic 86"/>
            <p:cNvGrpSpPr/>
            <p:nvPr/>
          </p:nvGrpSpPr>
          <p:grpSpPr>
            <a:xfrm>
              <a:off x="11886840" y="7793280"/>
              <a:ext cx="360000" cy="676440"/>
              <a:chOff x="11886840" y="7793280"/>
              <a:chExt cx="360000" cy="676440"/>
            </a:xfrm>
          </p:grpSpPr>
          <p:sp>
            <p:nvSpPr>
              <p:cNvPr id="244" name="Freeform: Shape 104"/>
              <p:cNvSpPr/>
              <p:nvPr/>
            </p:nvSpPr>
            <p:spPr>
              <a:xfrm rot="10800000">
                <a:off x="1223784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45" name="Freeform: Shape 105"/>
              <p:cNvSpPr/>
              <p:nvPr/>
            </p:nvSpPr>
            <p:spPr>
              <a:xfrm rot="10800000">
                <a:off x="1217952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46" name="Freeform: Shape 106"/>
              <p:cNvSpPr/>
              <p:nvPr/>
            </p:nvSpPr>
            <p:spPr>
              <a:xfrm rot="10800000">
                <a:off x="1212084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47" name="Freeform: Shape 107"/>
              <p:cNvSpPr/>
              <p:nvPr/>
            </p:nvSpPr>
            <p:spPr>
              <a:xfrm rot="10800000">
                <a:off x="1206216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48" name="Freeform: Shape 108"/>
              <p:cNvSpPr/>
              <p:nvPr/>
            </p:nvSpPr>
            <p:spPr>
              <a:xfrm rot="10800000">
                <a:off x="1200384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49" name="Freeform: Shape 109"/>
              <p:cNvSpPr/>
              <p:nvPr/>
            </p:nvSpPr>
            <p:spPr>
              <a:xfrm rot="10800000">
                <a:off x="1194516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0" name="Freeform: Shape 110"/>
              <p:cNvSpPr/>
              <p:nvPr/>
            </p:nvSpPr>
            <p:spPr>
              <a:xfrm rot="10800000">
                <a:off x="11886840" y="7793280"/>
                <a:ext cx="9000" cy="676440"/>
              </a:xfrm>
              <a:custGeom>
                <a:avLst/>
                <a:gdLst>
                  <a:gd name="textAreaLeft" fmla="*/ 0 w 9000"/>
                  <a:gd name="textAreaRight" fmla="*/ 9360 w 9000"/>
                  <a:gd name="textAreaTop" fmla="*/ 0 h 676440"/>
                  <a:gd name="textAreaBottom" fmla="*/ 676800 h 676440"/>
                </a:gdLst>
                <a:ahLst/>
                <a:cxnLst/>
                <a:rect l="textAreaLeft" t="textAreaTop" r="textAreaRight" b="textAreaBottom"/>
                <a:pathLst>
                  <a:path w="11602" h="1449768">
                    <a:moveTo>
                      <a:pt x="0" y="1449769"/>
                    </a:moveTo>
                    <a:lnTo>
                      <a:pt x="0" y="0"/>
                    </a:ln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251" name="Graphic 86"/>
            <p:cNvGrpSpPr/>
            <p:nvPr/>
          </p:nvGrpSpPr>
          <p:grpSpPr>
            <a:xfrm>
              <a:off x="11896200" y="6397920"/>
              <a:ext cx="1548360" cy="1394640"/>
              <a:chOff x="11896200" y="6397920"/>
              <a:chExt cx="1548360" cy="1394640"/>
            </a:xfrm>
          </p:grpSpPr>
          <p:sp>
            <p:nvSpPr>
              <p:cNvPr id="252" name="Freeform: Shape 97"/>
              <p:cNvSpPr/>
              <p:nvPr/>
            </p:nvSpPr>
            <p:spPr>
              <a:xfrm rot="5400000">
                <a:off x="12306960" y="6654960"/>
                <a:ext cx="1078200" cy="1197000"/>
              </a:xfrm>
              <a:custGeom>
                <a:avLst/>
                <a:gdLst>
                  <a:gd name="textAreaLeft" fmla="*/ 0 w 1078200"/>
                  <a:gd name="textAreaRight" fmla="*/ 1078560 w 1078200"/>
                  <a:gd name="textAreaTop" fmla="*/ 0 h 1197000"/>
                  <a:gd name="textAreaBottom" fmla="*/ 1197360 h 1197000"/>
                </a:gdLst>
                <a:ahLst/>
                <a:cxnLst/>
                <a:rect l="textAreaLeft" t="textAreaTop" r="textAreaRight" b="textAreaBottom"/>
                <a:pathLst>
                  <a:path w="1476223" h="1476222">
                    <a:moveTo>
                      <a:pt x="1476223" y="1476223"/>
                    </a:moveTo>
                    <a:cubicBezTo>
                      <a:pt x="660895" y="1476223"/>
                      <a:pt x="0" y="815328"/>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3" name="Freeform: Shape 98"/>
              <p:cNvSpPr/>
              <p:nvPr/>
            </p:nvSpPr>
            <p:spPr>
              <a:xfrm rot="5400000">
                <a:off x="12251160" y="6598800"/>
                <a:ext cx="1130760" cy="1255680"/>
              </a:xfrm>
              <a:custGeom>
                <a:avLst/>
                <a:gdLst>
                  <a:gd name="textAreaLeft" fmla="*/ 0 w 1130760"/>
                  <a:gd name="textAreaRight" fmla="*/ 1131120 w 1130760"/>
                  <a:gd name="textAreaTop" fmla="*/ 0 h 1255680"/>
                  <a:gd name="textAreaBottom" fmla="*/ 1256040 h 1255680"/>
                </a:gdLst>
                <a:ahLst/>
                <a:cxnLst/>
                <a:rect l="textAreaLeft" t="textAreaTop" r="textAreaRight" b="textAreaBottom"/>
                <a:pathLst>
                  <a:path w="1548392" h="1548392">
                    <a:moveTo>
                      <a:pt x="1548392" y="1548392"/>
                    </a:moveTo>
                    <a:cubicBezTo>
                      <a:pt x="693267" y="1548392"/>
                      <a:pt x="0" y="855126"/>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4" name="Freeform: Shape 99"/>
              <p:cNvSpPr/>
              <p:nvPr/>
            </p:nvSpPr>
            <p:spPr>
              <a:xfrm rot="5400000">
                <a:off x="12195720" y="6543360"/>
                <a:ext cx="1183320" cy="1314360"/>
              </a:xfrm>
              <a:custGeom>
                <a:avLst/>
                <a:gdLst>
                  <a:gd name="textAreaLeft" fmla="*/ 0 w 1183320"/>
                  <a:gd name="textAreaRight" fmla="*/ 1183680 w 1183320"/>
                  <a:gd name="textAreaTop" fmla="*/ 0 h 1314360"/>
                  <a:gd name="textAreaBottom" fmla="*/ 1314720 h 1314360"/>
                </a:gdLst>
                <a:ahLst/>
                <a:cxnLst/>
                <a:rect l="textAreaLeft" t="textAreaTop" r="textAreaRight" b="textAreaBottom"/>
                <a:pathLst>
                  <a:path w="1620561" h="1620561">
                    <a:moveTo>
                      <a:pt x="1620562" y="1620562"/>
                    </a:moveTo>
                    <a:cubicBezTo>
                      <a:pt x="725522" y="1620562"/>
                      <a:pt x="0" y="895039"/>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5" name="Freeform: Shape 100"/>
              <p:cNvSpPr/>
              <p:nvPr/>
            </p:nvSpPr>
            <p:spPr>
              <a:xfrm rot="5400000">
                <a:off x="12139920" y="6487560"/>
                <a:ext cx="1236240" cy="1372680"/>
              </a:xfrm>
              <a:custGeom>
                <a:avLst/>
                <a:gdLst>
                  <a:gd name="textAreaLeft" fmla="*/ 0 w 1236240"/>
                  <a:gd name="textAreaRight" fmla="*/ 1236600 w 1236240"/>
                  <a:gd name="textAreaTop" fmla="*/ 0 h 1372680"/>
                  <a:gd name="textAreaBottom" fmla="*/ 1373040 h 1372680"/>
                </a:gdLst>
                <a:ahLst/>
                <a:cxnLst/>
                <a:rect l="textAreaLeft" t="textAreaTop" r="textAreaRight" b="textAreaBottom"/>
                <a:pathLst>
                  <a:path w="1692731" h="1692731">
                    <a:moveTo>
                      <a:pt x="1692731" y="1692731"/>
                    </a:moveTo>
                    <a:cubicBezTo>
                      <a:pt x="757778" y="1692731"/>
                      <a:pt x="0" y="934837"/>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6" name="Freeform: Shape 101"/>
              <p:cNvSpPr/>
              <p:nvPr/>
            </p:nvSpPr>
            <p:spPr>
              <a:xfrm rot="5400000">
                <a:off x="12084120" y="6432120"/>
                <a:ext cx="1289160" cy="1431360"/>
              </a:xfrm>
              <a:custGeom>
                <a:avLst/>
                <a:gdLst>
                  <a:gd name="textAreaLeft" fmla="*/ 0 w 1289160"/>
                  <a:gd name="textAreaRight" fmla="*/ 1289520 w 1289160"/>
                  <a:gd name="textAreaTop" fmla="*/ 0 h 1431360"/>
                  <a:gd name="textAreaBottom" fmla="*/ 1431720 h 1431360"/>
                </a:gdLst>
                <a:ahLst/>
                <a:cxnLst/>
                <a:rect l="textAreaLeft" t="textAreaTop" r="textAreaRight" b="textAreaBottom"/>
                <a:pathLst>
                  <a:path w="1765016" h="1765016">
                    <a:moveTo>
                      <a:pt x="1765016" y="1765017"/>
                    </a:moveTo>
                    <a:cubicBezTo>
                      <a:pt x="790266" y="1765017"/>
                      <a:pt x="0" y="974866"/>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7" name="Freeform: Shape 102"/>
              <p:cNvSpPr/>
              <p:nvPr/>
            </p:nvSpPr>
            <p:spPr>
              <a:xfrm rot="5400000">
                <a:off x="12028680" y="6376320"/>
                <a:ext cx="1341720" cy="1490040"/>
              </a:xfrm>
              <a:custGeom>
                <a:avLst/>
                <a:gdLst>
                  <a:gd name="textAreaLeft" fmla="*/ 0 w 1341720"/>
                  <a:gd name="textAreaRight" fmla="*/ 1342080 w 1341720"/>
                  <a:gd name="textAreaTop" fmla="*/ 0 h 1490040"/>
                  <a:gd name="textAreaBottom" fmla="*/ 1490400 h 1490040"/>
                </a:gdLst>
                <a:ahLst/>
                <a:cxnLst/>
                <a:rect l="textAreaLeft" t="textAreaTop" r="textAreaRight" b="textAreaBottom"/>
                <a:pathLst>
                  <a:path w="1837185" h="1837185">
                    <a:moveTo>
                      <a:pt x="1837186" y="1837186"/>
                    </a:moveTo>
                    <a:cubicBezTo>
                      <a:pt x="822522" y="1837186"/>
                      <a:pt x="0" y="1014664"/>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58" name="Freeform: Shape 103"/>
              <p:cNvSpPr/>
              <p:nvPr/>
            </p:nvSpPr>
            <p:spPr>
              <a:xfrm rot="5400000">
                <a:off x="11973240" y="6320880"/>
                <a:ext cx="1394280" cy="1548360"/>
              </a:xfrm>
              <a:custGeom>
                <a:avLst/>
                <a:gdLst>
                  <a:gd name="textAreaLeft" fmla="*/ 0 w 1394280"/>
                  <a:gd name="textAreaRight" fmla="*/ 1394640 w 1394280"/>
                  <a:gd name="textAreaTop" fmla="*/ 0 h 1548360"/>
                  <a:gd name="textAreaBottom" fmla="*/ 1548720 h 1548360"/>
                </a:gdLst>
                <a:ahLst/>
                <a:cxnLst/>
                <a:rect l="textAreaLeft" t="textAreaTop" r="textAreaRight" b="textAreaBottom"/>
                <a:pathLst>
                  <a:path w="1909355" h="1909355">
                    <a:moveTo>
                      <a:pt x="1909355" y="1909355"/>
                    </a:moveTo>
                    <a:cubicBezTo>
                      <a:pt x="854894" y="1909355"/>
                      <a:pt x="0" y="1054578"/>
                      <a:pt x="0" y="0"/>
                    </a:cubicBezTo>
                  </a:path>
                </a:pathLst>
              </a:custGeom>
              <a:noFill/>
              <a:ln w="15875">
                <a:solidFill>
                  <a:srgbClr val="4F81BD">
                    <a:lumMod val="50000"/>
                  </a:srgbClr>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grpSp>
        <p:nvGrpSpPr>
          <p:cNvPr id="259" name="Group 115"/>
          <p:cNvGrpSpPr/>
          <p:nvPr/>
        </p:nvGrpSpPr>
        <p:grpSpPr>
          <a:xfrm>
            <a:off x="9160920" y="911880"/>
            <a:ext cx="4518360" cy="1341000"/>
            <a:chOff x="9160920" y="911880"/>
            <a:chExt cx="4518360" cy="1341000"/>
          </a:xfrm>
        </p:grpSpPr>
        <p:grpSp>
          <p:nvGrpSpPr>
            <p:cNvPr id="260" name="Graphic 86"/>
            <p:cNvGrpSpPr/>
            <p:nvPr/>
          </p:nvGrpSpPr>
          <p:grpSpPr>
            <a:xfrm>
              <a:off x="9160920" y="911880"/>
              <a:ext cx="1269000" cy="1341000"/>
              <a:chOff x="9160920" y="911880"/>
              <a:chExt cx="1269000" cy="1341000"/>
            </a:xfrm>
          </p:grpSpPr>
          <p:sp>
            <p:nvSpPr>
              <p:cNvPr id="261" name="Freeform: Shape 125"/>
              <p:cNvSpPr/>
              <p:nvPr/>
            </p:nvSpPr>
            <p:spPr>
              <a:xfrm rot="5400000">
                <a:off x="9124560" y="947880"/>
                <a:ext cx="1341000" cy="1268640"/>
              </a:xfrm>
              <a:custGeom>
                <a:avLst/>
                <a:gdLst>
                  <a:gd name="textAreaLeft" fmla="*/ 0 w 1341000"/>
                  <a:gd name="textAreaRight" fmla="*/ 1341360 w 1341000"/>
                  <a:gd name="textAreaTop" fmla="*/ 0 h 1268640"/>
                  <a:gd name="textAreaBottom" fmla="*/ 1269000 h 1268640"/>
                </a:gdLst>
                <a:ahLst/>
                <a:cxnLst/>
                <a:rect l="textAreaLeft" t="textAreaTop" r="textAreaRight" b="textAreaBottom"/>
                <a:pathLst>
                  <a:path w="967788" h="967788">
                    <a:moveTo>
                      <a:pt x="967789" y="967789"/>
                    </a:moveTo>
                    <a:cubicBezTo>
                      <a:pt x="433248" y="967789"/>
                      <a:pt x="0" y="534541"/>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2" name="Freeform: Shape 126"/>
              <p:cNvSpPr/>
              <p:nvPr/>
            </p:nvSpPr>
            <p:spPr>
              <a:xfrm rot="5400000">
                <a:off x="9226080" y="1048680"/>
                <a:ext cx="1236960" cy="1170360"/>
              </a:xfrm>
              <a:custGeom>
                <a:avLst/>
                <a:gdLst>
                  <a:gd name="textAreaLeft" fmla="*/ 0 w 1236960"/>
                  <a:gd name="textAreaRight" fmla="*/ 1237320 w 1236960"/>
                  <a:gd name="textAreaTop" fmla="*/ 0 h 1170360"/>
                  <a:gd name="textAreaBottom" fmla="*/ 1170720 h 1170360"/>
                </a:gdLst>
                <a:ahLst/>
                <a:cxnLst/>
                <a:rect l="textAreaLeft" t="textAreaTop" r="textAreaRight" b="textAreaBottom"/>
                <a:pathLst>
                  <a:path w="892834" h="892834">
                    <a:moveTo>
                      <a:pt x="892835" y="892835"/>
                    </a:moveTo>
                    <a:cubicBezTo>
                      <a:pt x="399716" y="892835"/>
                      <a:pt x="0" y="493119"/>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3" name="Freeform: Shape 127"/>
              <p:cNvSpPr/>
              <p:nvPr/>
            </p:nvSpPr>
            <p:spPr>
              <a:xfrm rot="5400000">
                <a:off x="9327240" y="1150200"/>
                <a:ext cx="1132920" cy="1071720"/>
              </a:xfrm>
              <a:custGeom>
                <a:avLst/>
                <a:gdLst>
                  <a:gd name="textAreaLeft" fmla="*/ 0 w 1132920"/>
                  <a:gd name="textAreaRight" fmla="*/ 1133280 w 1132920"/>
                  <a:gd name="textAreaTop" fmla="*/ 0 h 1071720"/>
                  <a:gd name="textAreaBottom" fmla="*/ 1072080 h 1071720"/>
                </a:gdLst>
                <a:ahLst/>
                <a:cxnLst/>
                <a:rect l="textAreaLeft" t="textAreaTop" r="textAreaRight" b="textAreaBottom"/>
                <a:pathLst>
                  <a:path w="817764" h="817764">
                    <a:moveTo>
                      <a:pt x="817765" y="817765"/>
                    </a:moveTo>
                    <a:cubicBezTo>
                      <a:pt x="366068" y="817765"/>
                      <a:pt x="0" y="451581"/>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4" name="Freeform: Shape 128"/>
              <p:cNvSpPr/>
              <p:nvPr/>
            </p:nvSpPr>
            <p:spPr>
              <a:xfrm rot="5400000">
                <a:off x="9428400" y="1251360"/>
                <a:ext cx="1029240" cy="973440"/>
              </a:xfrm>
              <a:custGeom>
                <a:avLst/>
                <a:gdLst>
                  <a:gd name="textAreaLeft" fmla="*/ 0 w 1029240"/>
                  <a:gd name="textAreaRight" fmla="*/ 1029600 w 1029240"/>
                  <a:gd name="textAreaTop" fmla="*/ 0 h 973440"/>
                  <a:gd name="textAreaBottom" fmla="*/ 973800 h 973440"/>
                </a:gdLst>
                <a:ahLst/>
                <a:cxnLst/>
                <a:rect l="textAreaLeft" t="textAreaTop" r="textAreaRight" b="textAreaBottom"/>
                <a:pathLst>
                  <a:path w="742810" h="742810">
                    <a:moveTo>
                      <a:pt x="742811" y="742811"/>
                    </a:moveTo>
                    <a:cubicBezTo>
                      <a:pt x="332536" y="742811"/>
                      <a:pt x="0" y="410275"/>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5" name="Freeform: Shape 129"/>
              <p:cNvSpPr/>
              <p:nvPr/>
            </p:nvSpPr>
            <p:spPr>
              <a:xfrm rot="5400000">
                <a:off x="9529200" y="1352520"/>
                <a:ext cx="925200" cy="875160"/>
              </a:xfrm>
              <a:custGeom>
                <a:avLst/>
                <a:gdLst>
                  <a:gd name="textAreaLeft" fmla="*/ 0 w 925200"/>
                  <a:gd name="textAreaRight" fmla="*/ 925560 w 925200"/>
                  <a:gd name="textAreaTop" fmla="*/ 0 h 875160"/>
                  <a:gd name="textAreaBottom" fmla="*/ 875520 h 875160"/>
                </a:gdLst>
                <a:ahLst/>
                <a:cxnLst/>
                <a:rect l="textAreaLeft" t="textAreaTop" r="textAreaRight" b="textAreaBottom"/>
                <a:pathLst>
                  <a:path w="667740" h="667740">
                    <a:moveTo>
                      <a:pt x="667741" y="667741"/>
                    </a:moveTo>
                    <a:cubicBezTo>
                      <a:pt x="298888" y="667741"/>
                      <a:pt x="0" y="368737"/>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6" name="Freeform: Shape 130"/>
              <p:cNvSpPr/>
              <p:nvPr/>
            </p:nvSpPr>
            <p:spPr>
              <a:xfrm rot="5400000">
                <a:off x="9630360" y="1453320"/>
                <a:ext cx="821160" cy="776880"/>
              </a:xfrm>
              <a:custGeom>
                <a:avLst/>
                <a:gdLst>
                  <a:gd name="textAreaLeft" fmla="*/ 0 w 821160"/>
                  <a:gd name="textAreaRight" fmla="*/ 821520 w 821160"/>
                  <a:gd name="textAreaTop" fmla="*/ 0 h 776880"/>
                  <a:gd name="textAreaBottom" fmla="*/ 777240 h 776880"/>
                </a:gdLst>
                <a:ahLst/>
                <a:cxnLst/>
                <a:rect l="textAreaLeft" t="textAreaTop" r="textAreaRight" b="textAreaBottom"/>
                <a:pathLst>
                  <a:path w="592786" h="592786">
                    <a:moveTo>
                      <a:pt x="592786" y="592787"/>
                    </a:moveTo>
                    <a:cubicBezTo>
                      <a:pt x="265356" y="592787"/>
                      <a:pt x="0" y="327431"/>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67" name="Freeform: Shape 131"/>
              <p:cNvSpPr/>
              <p:nvPr/>
            </p:nvSpPr>
            <p:spPr>
              <a:xfrm rot="5400000">
                <a:off x="9731520" y="1554480"/>
                <a:ext cx="717120" cy="678600"/>
              </a:xfrm>
              <a:custGeom>
                <a:avLst/>
                <a:gdLst>
                  <a:gd name="textAreaLeft" fmla="*/ 0 w 717120"/>
                  <a:gd name="textAreaRight" fmla="*/ 717480 w 717120"/>
                  <a:gd name="textAreaTop" fmla="*/ 0 h 678600"/>
                  <a:gd name="textAreaBottom" fmla="*/ 678960 h 678600"/>
                </a:gdLst>
                <a:ahLst/>
                <a:cxnLst/>
                <a:rect l="textAreaLeft" t="textAreaTop" r="textAreaRight" b="textAreaBottom"/>
                <a:pathLst>
                  <a:path w="517716" h="517716">
                    <a:moveTo>
                      <a:pt x="517716" y="517716"/>
                    </a:moveTo>
                    <a:cubicBezTo>
                      <a:pt x="231708" y="517716"/>
                      <a:pt x="0" y="285893"/>
                      <a:pt x="0" y="0"/>
                    </a:cubicBez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nvGrpSpPr>
            <p:cNvPr id="268" name="Graphic 86"/>
            <p:cNvGrpSpPr/>
            <p:nvPr/>
          </p:nvGrpSpPr>
          <p:grpSpPr>
            <a:xfrm>
              <a:off x="10429920" y="911880"/>
              <a:ext cx="3249360" cy="639360"/>
              <a:chOff x="10429920" y="911880"/>
              <a:chExt cx="3249360" cy="639360"/>
            </a:xfrm>
          </p:grpSpPr>
          <p:sp>
            <p:nvSpPr>
              <p:cNvPr id="269" name="Freeform: Shape 118"/>
              <p:cNvSpPr/>
              <p:nvPr/>
            </p:nvSpPr>
            <p:spPr>
              <a:xfrm rot="5400000">
                <a:off x="12046680" y="-70488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0" name="Freeform: Shape 119"/>
              <p:cNvSpPr/>
              <p:nvPr/>
            </p:nvSpPr>
            <p:spPr>
              <a:xfrm rot="5400000">
                <a:off x="12046680" y="-60084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1" name="Freeform: Shape 120"/>
              <p:cNvSpPr/>
              <p:nvPr/>
            </p:nvSpPr>
            <p:spPr>
              <a:xfrm rot="5400000">
                <a:off x="12046680" y="-49716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2" name="Freeform: Shape 121"/>
              <p:cNvSpPr/>
              <p:nvPr/>
            </p:nvSpPr>
            <p:spPr>
              <a:xfrm rot="5400000">
                <a:off x="12046680" y="-39312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3" name="Freeform: Shape 122"/>
              <p:cNvSpPr/>
              <p:nvPr/>
            </p:nvSpPr>
            <p:spPr>
              <a:xfrm rot="5400000">
                <a:off x="12046680" y="-28908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4" name="Freeform: Shape 123"/>
              <p:cNvSpPr/>
              <p:nvPr/>
            </p:nvSpPr>
            <p:spPr>
              <a:xfrm rot="5400000">
                <a:off x="12046680" y="-18504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sp>
            <p:nvSpPr>
              <p:cNvPr id="275" name="Freeform: Shape 124"/>
              <p:cNvSpPr/>
              <p:nvPr/>
            </p:nvSpPr>
            <p:spPr>
              <a:xfrm rot="5400000">
                <a:off x="12046680" y="-81360"/>
                <a:ext cx="15840" cy="3249360"/>
              </a:xfrm>
              <a:custGeom>
                <a:avLst/>
                <a:gdLst>
                  <a:gd name="textAreaLeft" fmla="*/ 0 w 15840"/>
                  <a:gd name="textAreaRight" fmla="*/ 16200 w 15840"/>
                  <a:gd name="textAreaTop" fmla="*/ 0 h 3249360"/>
                  <a:gd name="textAreaBottom" fmla="*/ 3249720 h 3249360"/>
                </a:gdLst>
                <a:ahLst/>
                <a:cxnLst/>
                <a:rect l="textAreaLeft" t="textAreaTop" r="textAreaRight" b="textAreaBottom"/>
                <a:pathLst>
                  <a:path w="11602" h="1449884">
                    <a:moveTo>
                      <a:pt x="0" y="1449885"/>
                    </a:moveTo>
                    <a:lnTo>
                      <a:pt x="0" y="0"/>
                    </a:lnTo>
                  </a:path>
                </a:pathLst>
              </a:custGeom>
              <a:noFill/>
              <a:ln w="15875">
                <a:solidFill>
                  <a:srgbClr val="4BACC6"/>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Roboto Light"/>
                </a:endParaRPr>
              </a:p>
            </p:txBody>
          </p:sp>
        </p:grpSp>
      </p:grpSp>
      <p:pic>
        <p:nvPicPr>
          <p:cNvPr id="276" name="Picture 114"/>
          <p:cNvPicPr/>
          <p:nvPr/>
        </p:nvPicPr>
        <p:blipFill>
          <a:blip r:embed="rId3"/>
          <a:stretch/>
        </p:blipFill>
        <p:spPr>
          <a:xfrm>
            <a:off x="7103160" y="1767240"/>
            <a:ext cx="7146360" cy="5138640"/>
          </a:xfrm>
          <a:prstGeom prst="rect">
            <a:avLst/>
          </a:prstGeom>
          <a:ln w="0">
            <a:noFill/>
          </a:ln>
        </p:spPr>
      </p:pic>
      <p:sp>
        <p:nvSpPr>
          <p:cNvPr id="277" name="Rectangle 134"/>
          <p:cNvSpPr/>
          <p:nvPr/>
        </p:nvSpPr>
        <p:spPr>
          <a:xfrm>
            <a:off x="640440" y="2916360"/>
            <a:ext cx="660384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r>
              <a:rPr lang="en-US" sz="2000" dirty="0">
                <a:solidFill>
                  <a:schemeClr val="bg1"/>
                </a:solidFill>
                <a:latin typeface="inherit"/>
              </a:rPr>
              <a:t>C-</a:t>
            </a:r>
            <a:r>
              <a:rPr lang="en-US" sz="2000" dirty="0" err="1">
                <a:solidFill>
                  <a:schemeClr val="bg1"/>
                </a:solidFill>
                <a:latin typeface="inherit"/>
              </a:rPr>
              <a:t>Prot</a:t>
            </a:r>
            <a:r>
              <a:rPr lang="en-US" sz="2000" dirty="0">
                <a:solidFill>
                  <a:schemeClr val="bg1"/>
                </a:solidFill>
                <a:latin typeface="inherit"/>
              </a:rPr>
              <a:t> was deemed worthy of the “SKD AWARDS 2022 PRODUCT EXCELLENCE” awards in the individual and corporate endpoint protection categories.</a:t>
            </a:r>
          </a:p>
          <a:p>
            <a:pPr algn="just">
              <a:lnSpc>
                <a:spcPct val="100000"/>
              </a:lnSpc>
            </a:pPr>
            <a:r>
              <a:rPr lang="tr-TR" sz="2000" b="0" strike="noStrike" spc="-1" dirty="0">
                <a:solidFill>
                  <a:schemeClr val="lt1"/>
                </a:solidFill>
                <a:latin typeface="inherit"/>
              </a:rPr>
              <a:t> </a:t>
            </a:r>
            <a:endParaRPr lang="en-US" sz="2000" b="0" strike="noStrike" spc="-1" dirty="0">
              <a:solidFill>
                <a:srgbClr val="000000"/>
              </a:solidFill>
              <a:latin typeface="Calibri"/>
            </a:endParaRPr>
          </a:p>
        </p:txBody>
      </p:sp>
      <p:sp>
        <p:nvSpPr>
          <p:cNvPr id="278" name="TextBox 1"/>
          <p:cNvSpPr/>
          <p:nvPr/>
        </p:nvSpPr>
        <p:spPr>
          <a:xfrm>
            <a:off x="1211040" y="1718803"/>
            <a:ext cx="8009640" cy="5340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90000"/>
              </a:lnSpc>
            </a:pPr>
            <a:r>
              <a:rPr lang="en-US" sz="3200" b="1" dirty="0">
                <a:solidFill>
                  <a:schemeClr val="bg1"/>
                </a:solidFill>
                <a:latin typeface="inherit"/>
                <a:ea typeface="Roboto Light" pitchFamily="2" charset="0"/>
                <a:cs typeface="Poppins" panose="00000500000000000000" pitchFamily="2" charset="0"/>
              </a:rPr>
              <a:t>Awards and Certificates</a:t>
            </a:r>
            <a:endParaRPr lang="id-ID" sz="3200" b="1" dirty="0">
              <a:solidFill>
                <a:schemeClr val="bg1"/>
              </a:solidFill>
              <a:latin typeface="inherit"/>
              <a:ea typeface="Roboto Light" pitchFamily="2" charset="0"/>
              <a:cs typeface="Poppins" panose="00000500000000000000" pitchFamily="2" charset="0"/>
            </a:endParaRPr>
          </a:p>
        </p:txBody>
      </p:sp>
      <p:sp>
        <p:nvSpPr>
          <p:cNvPr id="279" name="Freeform 35"/>
          <p:cNvSpPr/>
          <p:nvPr/>
        </p:nvSpPr>
        <p:spPr>
          <a:xfrm>
            <a:off x="728280" y="1900440"/>
            <a:ext cx="298080" cy="240480"/>
          </a:xfrm>
          <a:custGeom>
            <a:avLst/>
            <a:gdLst>
              <a:gd name="textAreaLeft" fmla="*/ 0 w 298080"/>
              <a:gd name="textAreaRight" fmla="*/ 298440 w 298080"/>
              <a:gd name="textAreaTop" fmla="*/ 0 h 240480"/>
              <a:gd name="textAreaBottom" fmla="*/ 240840 h 240480"/>
            </a:gdLst>
            <a:ahLst/>
            <a:cxnLst/>
            <a:rect l="textAreaLeft" t="textAreaTop" r="textAreaRight" b="textAreaBottom"/>
            <a:pathLst>
              <a:path w="561" h="452">
                <a:moveTo>
                  <a:pt x="547" y="230"/>
                </a:moveTo>
                <a:lnTo>
                  <a:pt x="542" y="231"/>
                </a:lnTo>
                <a:lnTo>
                  <a:pt x="538" y="233"/>
                </a:lnTo>
                <a:lnTo>
                  <a:pt x="534" y="238"/>
                </a:lnTo>
                <a:lnTo>
                  <a:pt x="533" y="244"/>
                </a:lnTo>
                <a:lnTo>
                  <a:pt x="533" y="415"/>
                </a:lnTo>
                <a:lnTo>
                  <a:pt x="287" y="287"/>
                </a:lnTo>
                <a:lnTo>
                  <a:pt x="283" y="286"/>
                </a:lnTo>
                <a:lnTo>
                  <a:pt x="280" y="286"/>
                </a:lnTo>
                <a:lnTo>
                  <a:pt x="277" y="286"/>
                </a:lnTo>
                <a:lnTo>
                  <a:pt x="274" y="287"/>
                </a:lnTo>
                <a:lnTo>
                  <a:pt x="28" y="415"/>
                </a:lnTo>
                <a:lnTo>
                  <a:pt x="28" y="14"/>
                </a:lnTo>
                <a:lnTo>
                  <a:pt x="27" y="9"/>
                </a:lnTo>
                <a:lnTo>
                  <a:pt x="24" y="5"/>
                </a:lnTo>
                <a:lnTo>
                  <a:pt x="19" y="2"/>
                </a:lnTo>
                <a:lnTo>
                  <a:pt x="14" y="0"/>
                </a:lnTo>
                <a:lnTo>
                  <a:pt x="9" y="2"/>
                </a:lnTo>
                <a:lnTo>
                  <a:pt x="4" y="5"/>
                </a:lnTo>
                <a:lnTo>
                  <a:pt x="1" y="9"/>
                </a:lnTo>
                <a:lnTo>
                  <a:pt x="0" y="14"/>
                </a:lnTo>
                <a:lnTo>
                  <a:pt x="0" y="438"/>
                </a:lnTo>
                <a:lnTo>
                  <a:pt x="0" y="441"/>
                </a:lnTo>
                <a:lnTo>
                  <a:pt x="2" y="444"/>
                </a:lnTo>
                <a:lnTo>
                  <a:pt x="4" y="448"/>
                </a:lnTo>
                <a:lnTo>
                  <a:pt x="7" y="450"/>
                </a:lnTo>
                <a:lnTo>
                  <a:pt x="10" y="452"/>
                </a:lnTo>
                <a:lnTo>
                  <a:pt x="13" y="452"/>
                </a:lnTo>
                <a:lnTo>
                  <a:pt x="17" y="452"/>
                </a:lnTo>
                <a:lnTo>
                  <a:pt x="20" y="451"/>
                </a:lnTo>
                <a:lnTo>
                  <a:pt x="280" y="315"/>
                </a:lnTo>
                <a:lnTo>
                  <a:pt x="541" y="451"/>
                </a:lnTo>
                <a:lnTo>
                  <a:pt x="544" y="452"/>
                </a:lnTo>
                <a:lnTo>
                  <a:pt x="547" y="452"/>
                </a:lnTo>
                <a:lnTo>
                  <a:pt x="550" y="452"/>
                </a:lnTo>
                <a:lnTo>
                  <a:pt x="554" y="450"/>
                </a:lnTo>
                <a:lnTo>
                  <a:pt x="557" y="448"/>
                </a:lnTo>
                <a:lnTo>
                  <a:pt x="559" y="444"/>
                </a:lnTo>
                <a:lnTo>
                  <a:pt x="560" y="441"/>
                </a:lnTo>
                <a:lnTo>
                  <a:pt x="561" y="438"/>
                </a:lnTo>
                <a:lnTo>
                  <a:pt x="561" y="244"/>
                </a:lnTo>
                <a:lnTo>
                  <a:pt x="560" y="238"/>
                </a:lnTo>
                <a:lnTo>
                  <a:pt x="557" y="233"/>
                </a:lnTo>
                <a:lnTo>
                  <a:pt x="553" y="231"/>
                </a:lnTo>
                <a:lnTo>
                  <a:pt x="547" y="23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80" name="Freeform 36"/>
          <p:cNvSpPr/>
          <p:nvPr/>
        </p:nvSpPr>
        <p:spPr>
          <a:xfrm>
            <a:off x="728280" y="1762920"/>
            <a:ext cx="298080" cy="218160"/>
          </a:xfrm>
          <a:custGeom>
            <a:avLst/>
            <a:gdLst>
              <a:gd name="textAreaLeft" fmla="*/ 0 w 298080"/>
              <a:gd name="textAreaRight" fmla="*/ 298440 w 298080"/>
              <a:gd name="textAreaTop" fmla="*/ 0 h 218160"/>
              <a:gd name="textAreaBottom" fmla="*/ 218520 h 218160"/>
            </a:gdLst>
            <a:ahLst/>
            <a:cxnLst/>
            <a:rect l="textAreaLeft" t="textAreaTop" r="textAreaRight" b="textAreaBottom"/>
            <a:pathLst>
              <a:path w="561" h="411">
                <a:moveTo>
                  <a:pt x="547" y="0"/>
                </a:moveTo>
                <a:lnTo>
                  <a:pt x="14" y="0"/>
                </a:lnTo>
                <a:lnTo>
                  <a:pt x="9" y="1"/>
                </a:lnTo>
                <a:lnTo>
                  <a:pt x="4" y="3"/>
                </a:lnTo>
                <a:lnTo>
                  <a:pt x="1" y="8"/>
                </a:lnTo>
                <a:lnTo>
                  <a:pt x="0" y="14"/>
                </a:lnTo>
                <a:lnTo>
                  <a:pt x="0" y="161"/>
                </a:lnTo>
                <a:lnTo>
                  <a:pt x="1" y="166"/>
                </a:lnTo>
                <a:lnTo>
                  <a:pt x="4" y="171"/>
                </a:lnTo>
                <a:lnTo>
                  <a:pt x="9" y="174"/>
                </a:lnTo>
                <a:lnTo>
                  <a:pt x="14" y="175"/>
                </a:lnTo>
                <a:lnTo>
                  <a:pt x="19" y="174"/>
                </a:lnTo>
                <a:lnTo>
                  <a:pt x="24" y="171"/>
                </a:lnTo>
                <a:lnTo>
                  <a:pt x="27" y="166"/>
                </a:lnTo>
                <a:lnTo>
                  <a:pt x="28" y="161"/>
                </a:lnTo>
                <a:lnTo>
                  <a:pt x="28" y="27"/>
                </a:lnTo>
                <a:lnTo>
                  <a:pt x="533" y="27"/>
                </a:lnTo>
                <a:lnTo>
                  <a:pt x="533" y="397"/>
                </a:lnTo>
                <a:lnTo>
                  <a:pt x="534" y="402"/>
                </a:lnTo>
                <a:lnTo>
                  <a:pt x="538" y="406"/>
                </a:lnTo>
                <a:lnTo>
                  <a:pt x="542" y="410"/>
                </a:lnTo>
                <a:lnTo>
                  <a:pt x="547" y="411"/>
                </a:lnTo>
                <a:lnTo>
                  <a:pt x="553" y="410"/>
                </a:lnTo>
                <a:lnTo>
                  <a:pt x="557" y="406"/>
                </a:lnTo>
                <a:lnTo>
                  <a:pt x="560" y="402"/>
                </a:lnTo>
                <a:lnTo>
                  <a:pt x="561" y="397"/>
                </a:lnTo>
                <a:lnTo>
                  <a:pt x="561" y="14"/>
                </a:lnTo>
                <a:lnTo>
                  <a:pt x="560" y="8"/>
                </a:lnTo>
                <a:lnTo>
                  <a:pt x="557" y="3"/>
                </a:lnTo>
                <a:lnTo>
                  <a:pt x="553" y="1"/>
                </a:lnTo>
                <a:lnTo>
                  <a:pt x="547" y="0"/>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sp>
        <p:nvSpPr>
          <p:cNvPr id="281" name="Freeform 37"/>
          <p:cNvSpPr/>
          <p:nvPr/>
        </p:nvSpPr>
        <p:spPr>
          <a:xfrm>
            <a:off x="782280" y="1823760"/>
            <a:ext cx="189360" cy="181440"/>
          </a:xfrm>
          <a:custGeom>
            <a:avLst/>
            <a:gdLst>
              <a:gd name="textAreaLeft" fmla="*/ 0 w 189360"/>
              <a:gd name="textAreaRight" fmla="*/ 189720 w 189360"/>
              <a:gd name="textAreaTop" fmla="*/ 0 h 181440"/>
              <a:gd name="textAreaBottom" fmla="*/ 181800 h 181440"/>
            </a:gdLst>
            <a:ahLst/>
            <a:cxnLst/>
            <a:rect l="textAreaLeft" t="textAreaTop" r="textAreaRight" b="textAreaBottom"/>
            <a:pathLst>
              <a:path w="357" h="341">
                <a:moveTo>
                  <a:pt x="356" y="130"/>
                </a:moveTo>
                <a:lnTo>
                  <a:pt x="355" y="125"/>
                </a:lnTo>
                <a:lnTo>
                  <a:pt x="352" y="123"/>
                </a:lnTo>
                <a:lnTo>
                  <a:pt x="349" y="121"/>
                </a:lnTo>
                <a:lnTo>
                  <a:pt x="345" y="120"/>
                </a:lnTo>
                <a:lnTo>
                  <a:pt x="238" y="104"/>
                </a:lnTo>
                <a:lnTo>
                  <a:pt x="191" y="7"/>
                </a:lnTo>
                <a:lnTo>
                  <a:pt x="189" y="4"/>
                </a:lnTo>
                <a:lnTo>
                  <a:pt x="186" y="2"/>
                </a:lnTo>
                <a:lnTo>
                  <a:pt x="182" y="1"/>
                </a:lnTo>
                <a:lnTo>
                  <a:pt x="178" y="0"/>
                </a:lnTo>
                <a:lnTo>
                  <a:pt x="175" y="1"/>
                </a:lnTo>
                <a:lnTo>
                  <a:pt x="171" y="2"/>
                </a:lnTo>
                <a:lnTo>
                  <a:pt x="168" y="4"/>
                </a:lnTo>
                <a:lnTo>
                  <a:pt x="166" y="7"/>
                </a:lnTo>
                <a:lnTo>
                  <a:pt x="118" y="104"/>
                </a:lnTo>
                <a:lnTo>
                  <a:pt x="12" y="120"/>
                </a:lnTo>
                <a:lnTo>
                  <a:pt x="8" y="121"/>
                </a:lnTo>
                <a:lnTo>
                  <a:pt x="4" y="123"/>
                </a:lnTo>
                <a:lnTo>
                  <a:pt x="2" y="126"/>
                </a:lnTo>
                <a:lnTo>
                  <a:pt x="0" y="130"/>
                </a:lnTo>
                <a:lnTo>
                  <a:pt x="0" y="133"/>
                </a:lnTo>
                <a:lnTo>
                  <a:pt x="0" y="137"/>
                </a:lnTo>
                <a:lnTo>
                  <a:pt x="1" y="140"/>
                </a:lnTo>
                <a:lnTo>
                  <a:pt x="4" y="143"/>
                </a:lnTo>
                <a:lnTo>
                  <a:pt x="82" y="219"/>
                </a:lnTo>
                <a:lnTo>
                  <a:pt x="63" y="325"/>
                </a:lnTo>
                <a:lnTo>
                  <a:pt x="63" y="329"/>
                </a:lnTo>
                <a:lnTo>
                  <a:pt x="63" y="332"/>
                </a:lnTo>
                <a:lnTo>
                  <a:pt x="65" y="335"/>
                </a:lnTo>
                <a:lnTo>
                  <a:pt x="69" y="339"/>
                </a:lnTo>
                <a:lnTo>
                  <a:pt x="72" y="341"/>
                </a:lnTo>
                <a:lnTo>
                  <a:pt x="76" y="341"/>
                </a:lnTo>
                <a:lnTo>
                  <a:pt x="79" y="341"/>
                </a:lnTo>
                <a:lnTo>
                  <a:pt x="83" y="340"/>
                </a:lnTo>
                <a:lnTo>
                  <a:pt x="178" y="289"/>
                </a:lnTo>
                <a:lnTo>
                  <a:pt x="274" y="340"/>
                </a:lnTo>
                <a:lnTo>
                  <a:pt x="278" y="341"/>
                </a:lnTo>
                <a:lnTo>
                  <a:pt x="281" y="341"/>
                </a:lnTo>
                <a:lnTo>
                  <a:pt x="285" y="340"/>
                </a:lnTo>
                <a:lnTo>
                  <a:pt x="289" y="339"/>
                </a:lnTo>
                <a:lnTo>
                  <a:pt x="291" y="335"/>
                </a:lnTo>
                <a:lnTo>
                  <a:pt x="293" y="332"/>
                </a:lnTo>
                <a:lnTo>
                  <a:pt x="294" y="329"/>
                </a:lnTo>
                <a:lnTo>
                  <a:pt x="294" y="325"/>
                </a:lnTo>
                <a:lnTo>
                  <a:pt x="276" y="219"/>
                </a:lnTo>
                <a:lnTo>
                  <a:pt x="353" y="143"/>
                </a:lnTo>
                <a:lnTo>
                  <a:pt x="355" y="140"/>
                </a:lnTo>
                <a:lnTo>
                  <a:pt x="356" y="137"/>
                </a:lnTo>
                <a:lnTo>
                  <a:pt x="357" y="133"/>
                </a:lnTo>
                <a:lnTo>
                  <a:pt x="356" y="130"/>
                </a:lnTo>
                <a:close/>
                <a:moveTo>
                  <a:pt x="251" y="203"/>
                </a:moveTo>
                <a:lnTo>
                  <a:pt x="249" y="207"/>
                </a:lnTo>
                <a:lnTo>
                  <a:pt x="248" y="210"/>
                </a:lnTo>
                <a:lnTo>
                  <a:pt x="247" y="213"/>
                </a:lnTo>
                <a:lnTo>
                  <a:pt x="247" y="216"/>
                </a:lnTo>
                <a:lnTo>
                  <a:pt x="262" y="302"/>
                </a:lnTo>
                <a:lnTo>
                  <a:pt x="185" y="261"/>
                </a:lnTo>
                <a:lnTo>
                  <a:pt x="181" y="260"/>
                </a:lnTo>
                <a:lnTo>
                  <a:pt x="178" y="259"/>
                </a:lnTo>
                <a:lnTo>
                  <a:pt x="175" y="260"/>
                </a:lnTo>
                <a:lnTo>
                  <a:pt x="172" y="261"/>
                </a:lnTo>
                <a:lnTo>
                  <a:pt x="96" y="302"/>
                </a:lnTo>
                <a:lnTo>
                  <a:pt x="109" y="216"/>
                </a:lnTo>
                <a:lnTo>
                  <a:pt x="109" y="213"/>
                </a:lnTo>
                <a:lnTo>
                  <a:pt x="109" y="210"/>
                </a:lnTo>
                <a:lnTo>
                  <a:pt x="107" y="207"/>
                </a:lnTo>
                <a:lnTo>
                  <a:pt x="106" y="203"/>
                </a:lnTo>
                <a:lnTo>
                  <a:pt x="44" y="143"/>
                </a:lnTo>
                <a:lnTo>
                  <a:pt x="130" y="131"/>
                </a:lnTo>
                <a:lnTo>
                  <a:pt x="133" y="130"/>
                </a:lnTo>
                <a:lnTo>
                  <a:pt x="135" y="128"/>
                </a:lnTo>
                <a:lnTo>
                  <a:pt x="138" y="126"/>
                </a:lnTo>
                <a:lnTo>
                  <a:pt x="139" y="123"/>
                </a:lnTo>
                <a:lnTo>
                  <a:pt x="178" y="45"/>
                </a:lnTo>
                <a:lnTo>
                  <a:pt x="217" y="123"/>
                </a:lnTo>
                <a:lnTo>
                  <a:pt x="219" y="126"/>
                </a:lnTo>
                <a:lnTo>
                  <a:pt x="221" y="128"/>
                </a:lnTo>
                <a:lnTo>
                  <a:pt x="224" y="130"/>
                </a:lnTo>
                <a:lnTo>
                  <a:pt x="227" y="131"/>
                </a:lnTo>
                <a:lnTo>
                  <a:pt x="313" y="143"/>
                </a:lnTo>
                <a:lnTo>
                  <a:pt x="251" y="203"/>
                </a:lnTo>
                <a:close/>
              </a:path>
            </a:pathLst>
          </a:custGeom>
          <a:solidFill>
            <a:schemeClr val="bg1"/>
          </a:solidFill>
          <a:ln w="0">
            <a:noFill/>
          </a:ln>
        </p:spPr>
        <p:style>
          <a:lnRef idx="0">
            <a:scrgbClr r="0" g="0" b="0"/>
          </a:lnRef>
          <a:fillRef idx="0">
            <a:scrgbClr r="0" g="0" b="0"/>
          </a:fillRef>
          <a:effectRef idx="0">
            <a:scrgbClr r="0" g="0" b="0"/>
          </a:effectRef>
          <a:fontRef idx="minor"/>
        </p:style>
        <p:txBody>
          <a:bodyPr lIns="114840" tIns="57600" rIns="114840" bIns="57600" numCol="1" spcCol="0" anchor="t">
            <a:noAutofit/>
          </a:bodyPr>
          <a:lstStyle/>
          <a:p>
            <a:pPr>
              <a:lnSpc>
                <a:spcPct val="100000"/>
              </a:lnSpc>
            </a:pPr>
            <a:endParaRPr lang="en-US" sz="1800" b="0" strike="noStrike" spc="-1">
              <a:solidFill>
                <a:srgbClr val="000000"/>
              </a:solidFill>
              <a:latin typeface="Roboto Light"/>
            </a:endParaRPr>
          </a:p>
        </p:txBody>
      </p:sp>
      <p:pic>
        <p:nvPicPr>
          <p:cNvPr id="282" name="Picture 5"/>
          <p:cNvPicPr/>
          <p:nvPr/>
        </p:nvPicPr>
        <p:blipFill>
          <a:blip r:embed="rId4"/>
          <a:stretch/>
        </p:blipFill>
        <p:spPr>
          <a:xfrm>
            <a:off x="321480" y="69120"/>
            <a:ext cx="1341000" cy="1341000"/>
          </a:xfrm>
          <a:prstGeom prst="rect">
            <a:avLst/>
          </a:prstGeom>
          <a:ln w="0">
            <a:noFill/>
          </a:ln>
        </p:spPr>
      </p:pic>
      <p:pic>
        <p:nvPicPr>
          <p:cNvPr id="283" name="Resim 7"/>
          <p:cNvPicPr/>
          <p:nvPr/>
        </p:nvPicPr>
        <p:blipFill>
          <a:blip r:embed="rId5"/>
          <a:stretch/>
        </p:blipFill>
        <p:spPr>
          <a:xfrm>
            <a:off x="9357480" y="3019320"/>
            <a:ext cx="2039040" cy="2883600"/>
          </a:xfrm>
          <a:prstGeom prst="rect">
            <a:avLst/>
          </a:prstGeom>
          <a:ln w="0">
            <a:noFill/>
          </a:ln>
        </p:spPr>
      </p:pic>
      <p:pic>
        <p:nvPicPr>
          <p:cNvPr id="284" name="Resim 9"/>
          <p:cNvPicPr/>
          <p:nvPr/>
        </p:nvPicPr>
        <p:blipFill>
          <a:blip r:embed="rId6"/>
          <a:stretch/>
        </p:blipFill>
        <p:spPr>
          <a:xfrm>
            <a:off x="11288880" y="3004560"/>
            <a:ext cx="2067480" cy="2923560"/>
          </a:xfrm>
          <a:prstGeom prst="rect">
            <a:avLst/>
          </a:prstGeom>
          <a:ln w="0">
            <a:noFill/>
          </a:ln>
        </p:spPr>
      </p:pic>
      <p:pic>
        <p:nvPicPr>
          <p:cNvPr id="285" name="Resim 11"/>
          <p:cNvPicPr/>
          <p:nvPr/>
        </p:nvPicPr>
        <p:blipFill>
          <a:blip r:embed="rId7"/>
          <a:stretch/>
        </p:blipFill>
        <p:spPr>
          <a:xfrm>
            <a:off x="7397640" y="3004560"/>
            <a:ext cx="2039040" cy="28836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wipe(down)">
                                      <p:cBhvr additive="repl">
                                        <p:cTn id="7" dur="750"/>
                                        <p:tgtEl>
                                          <p:spTgt spid="242"/>
                                        </p:tgtEl>
                                      </p:cBhvr>
                                    </p:animEffect>
                                  </p:childTnLst>
                                </p:cTn>
                              </p:par>
                              <p:par>
                                <p:cTn id="8" presetID="22" presetClass="entr" presetSubtype="2"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wipe(right)">
                                      <p:cBhvr additive="repl">
                                        <p:cTn id="10" dur="750"/>
                                        <p:tgtEl>
                                          <p:spTgt spid="259"/>
                                        </p:tgtEl>
                                      </p:cBhvr>
                                    </p:animEffect>
                                  </p:childTnLst>
                                </p:cTn>
                              </p:par>
                              <p:par>
                                <p:cTn id="11" presetID="42" presetClass="entr" fill="hold"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additive="repl">
                                        <p:cTn id="13" dur="1000"/>
                                        <p:tgtEl>
                                          <p:spTgt spid="277"/>
                                        </p:tgtEl>
                                      </p:cBhvr>
                                    </p:animEffect>
                                    <p:anim calcmode="lin" valueType="num">
                                      <p:cBhvr additive="repl">
                                        <p:cTn id="14" dur="1000" fill="hold"/>
                                        <p:tgtEl>
                                          <p:spTgt spid="277"/>
                                        </p:tgtEl>
                                        <p:attrNameLst>
                                          <p:attrName>ppt_x</p:attrName>
                                        </p:attrNameLst>
                                      </p:cBhvr>
                                      <p:tavLst>
                                        <p:tav tm="0">
                                          <p:val>
                                            <p:strVal val="#ppt_x"/>
                                          </p:val>
                                        </p:tav>
                                        <p:tav tm="100000">
                                          <p:val>
                                            <p:strVal val="#ppt_x"/>
                                          </p:val>
                                        </p:tav>
                                      </p:tavLst>
                                    </p:anim>
                                    <p:anim calcmode="lin" valueType="num">
                                      <p:cBhvr additive="repl">
                                        <p:cTn id="15" dur="1000" fill="hold"/>
                                        <p:tgtEl>
                                          <p:spTgt spid="277"/>
                                        </p:tgtEl>
                                        <p:attrNameLst>
                                          <p:attrName>ppt_y</p:attrName>
                                        </p:attrNameLst>
                                      </p:cBhvr>
                                      <p:tavLst>
                                        <p:tav tm="0">
                                          <p:val>
                                            <p:strVal val="#ppt_y+.1"/>
                                          </p:val>
                                        </p:tav>
                                        <p:tav tm="100000">
                                          <p:val>
                                            <p:strVal val="#ppt_y"/>
                                          </p:val>
                                        </p:tav>
                                      </p:tavLst>
                                    </p:anim>
                                  </p:childTnLst>
                                </p:cTn>
                              </p:par>
                              <p:par>
                                <p:cTn id="16" presetID="18" presetClass="entr" presetSubtype="12" fill="hold" nodeType="withEffect">
                                  <p:stCondLst>
                                    <p:cond delay="0"/>
                                  </p:stCondLst>
                                  <p:iterate type="lt">
                                    <p:tmAbs val="50"/>
                                  </p:iterate>
                                  <p:childTnLst>
                                    <p:set>
                                      <p:cBhvr>
                                        <p:cTn id="17" dur="1" fill="hold">
                                          <p:stCondLst>
                                            <p:cond delay="0"/>
                                          </p:stCondLst>
                                        </p:cTn>
                                        <p:tgtEl>
                                          <p:spTgt spid="278">
                                            <p:txEl>
                                              <p:pRg st="0" end="0"/>
                                            </p:txEl>
                                          </p:spTgt>
                                        </p:tgtEl>
                                        <p:attrNameLst>
                                          <p:attrName>style.visibility</p:attrName>
                                        </p:attrNameLst>
                                      </p:cBhvr>
                                      <p:to>
                                        <p:strVal val="visible"/>
                                      </p:to>
                                    </p:set>
                                    <p:animEffect transition="in" filter="strips(downLeft)">
                                      <p:cBhvr additive="repl">
                                        <p:cTn id="18" dur="500"/>
                                        <p:tgtEl>
                                          <p:spTgt spid="2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5837</TotalTime>
  <Words>1737</Words>
  <Application>Microsoft Office PowerPoint</Application>
  <PresentationFormat>Custom</PresentationFormat>
  <Paragraphs>211</Paragraphs>
  <Slides>31</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inherit</vt:lpstr>
      <vt:lpstr>Roboto Light</vt:lpstr>
      <vt:lpstr>Source Sans Pro</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KURUM İÇİ ŞABLON</dc:title>
  <dc:subject/>
  <dc:creator>Bilgehan</dc:creator>
  <dc:description/>
  <cp:lastModifiedBy>Engin Topal</cp:lastModifiedBy>
  <cp:revision>144</cp:revision>
  <dcterms:created xsi:type="dcterms:W3CDTF">2022-09-26T10:24:29Z</dcterms:created>
  <dcterms:modified xsi:type="dcterms:W3CDTF">2023-11-07T08:08:18Z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2022-09-23T00:00:00Z</vt:filetime>
  </property>
  <property fmtid="{D5CDD505-2E9C-101B-9397-08002B2CF9AE}" pid="3" name="Creator">
    <vt:lpwstr>Adobe Illustrator 26.5 (Macintosh)</vt:lpwstr>
  </property>
  <property fmtid="{D5CDD505-2E9C-101B-9397-08002B2CF9AE}" pid="4" name="LastSaved">
    <vt:filetime>2022-09-26T00:00:00Z</vt:filetime>
  </property>
  <property fmtid="{D5CDD505-2E9C-101B-9397-08002B2CF9AE}" pid="5" name="Notes">
    <vt:r8>10</vt:r8>
  </property>
  <property fmtid="{D5CDD505-2E9C-101B-9397-08002B2CF9AE}" pid="6" name="PresentationFormat">
    <vt:lpwstr>Özel</vt:lpwstr>
  </property>
  <property fmtid="{D5CDD505-2E9C-101B-9397-08002B2CF9AE}" pid="7" name="Producer">
    <vt:lpwstr>Adobe PDF library 16.07</vt:lpwstr>
  </property>
  <property fmtid="{D5CDD505-2E9C-101B-9397-08002B2CF9AE}" pid="8" name="Slides">
    <vt:r8>31</vt:r8>
  </property>
</Properties>
</file>